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11" r:id="rId3"/>
    <p:sldId id="290" r:id="rId4"/>
    <p:sldId id="285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287" r:id="rId23"/>
    <p:sldId id="312" r:id="rId24"/>
    <p:sldId id="281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F"/>
    <a:srgbClr val="FEFFFF"/>
    <a:srgbClr val="F8F9FA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F31C4F-21C7-44E5-8AA8-D679D4A726C2}" v="39" dt="2021-02-07T18:40:30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89437" autoAdjust="0"/>
  </p:normalViewPr>
  <p:slideViewPr>
    <p:cSldViewPr snapToGrid="0">
      <p:cViewPr varScale="1">
        <p:scale>
          <a:sx n="98" d="100"/>
          <a:sy n="98" d="100"/>
        </p:scale>
        <p:origin x="13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Manuel Sánchez" userId="2180821b70765b11" providerId="LiveId" clId="{F4F31C4F-21C7-44E5-8AA8-D679D4A726C2}"/>
    <pc:docChg chg="undo custSel addSld delSld modSld sldOrd modMainMaster">
      <pc:chgData name="Manuel Sánchez" userId="2180821b70765b11" providerId="LiveId" clId="{F4F31C4F-21C7-44E5-8AA8-D679D4A726C2}" dt="2021-02-07T18:40:30.068" v="574"/>
      <pc:docMkLst>
        <pc:docMk/>
      </pc:docMkLst>
      <pc:sldChg chg="modSp mod">
        <pc:chgData name="Manuel Sánchez" userId="2180821b70765b11" providerId="LiveId" clId="{F4F31C4F-21C7-44E5-8AA8-D679D4A726C2}" dt="2021-02-07T15:52:06.076" v="86" actId="20577"/>
        <pc:sldMkLst>
          <pc:docMk/>
          <pc:sldMk cId="1917610916" sldId="256"/>
        </pc:sldMkLst>
        <pc:spChg chg="mod">
          <ac:chgData name="Manuel Sánchez" userId="2180821b70765b11" providerId="LiveId" clId="{F4F31C4F-21C7-44E5-8AA8-D679D4A726C2}" dt="2021-02-07T15:52:06.076" v="86" actId="20577"/>
          <ac:spMkLst>
            <pc:docMk/>
            <pc:sldMk cId="1917610916" sldId="256"/>
            <ac:spMk id="4" creationId="{8A1A5789-0FBE-42C8-B265-E351B9713ED7}"/>
          </ac:spMkLst>
        </pc:spChg>
        <pc:spChg chg="mod">
          <ac:chgData name="Manuel Sánchez" userId="2180821b70765b11" providerId="LiveId" clId="{F4F31C4F-21C7-44E5-8AA8-D679D4A726C2}" dt="2021-02-07T15:51:50.948" v="66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Manuel Sánchez" userId="2180821b70765b11" providerId="LiveId" clId="{F4F31C4F-21C7-44E5-8AA8-D679D4A726C2}" dt="2021-02-07T15:51:55.505" v="74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Manuel Sánchez" userId="2180821b70765b11" providerId="LiveId" clId="{F4F31C4F-21C7-44E5-8AA8-D679D4A726C2}" dt="2021-02-07T15:52:02.896" v="84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Manuel Sánchez" userId="2180821b70765b11" providerId="LiveId" clId="{F4F31C4F-21C7-44E5-8AA8-D679D4A726C2}" dt="2021-02-07T15:51:45.106" v="54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Manuel Sánchez" userId="2180821b70765b11" providerId="LiveId" clId="{F4F31C4F-21C7-44E5-8AA8-D679D4A726C2}" dt="2021-02-07T15:59:30.931" v="325" actId="6549"/>
        <pc:sldMkLst>
          <pc:docMk/>
          <pc:sldMk cId="3113111309" sldId="281"/>
        </pc:sldMkLst>
        <pc:spChg chg="mod">
          <ac:chgData name="Manuel Sánchez" userId="2180821b70765b11" providerId="LiveId" clId="{F4F31C4F-21C7-44E5-8AA8-D679D4A726C2}" dt="2021-02-07T15:59:23.780" v="324" actId="20577"/>
          <ac:spMkLst>
            <pc:docMk/>
            <pc:sldMk cId="3113111309" sldId="281"/>
            <ac:spMk id="4" creationId="{9CC697C3-64D3-4CC4-B858-183AF014A74E}"/>
          </ac:spMkLst>
        </pc:spChg>
        <pc:spChg chg="mod">
          <ac:chgData name="Manuel Sánchez" userId="2180821b70765b11" providerId="LiveId" clId="{F4F31C4F-21C7-44E5-8AA8-D679D4A726C2}" dt="2021-02-07T15:59:30.931" v="325" actId="6549"/>
          <ac:spMkLst>
            <pc:docMk/>
            <pc:sldMk cId="3113111309" sldId="281"/>
            <ac:spMk id="5" creationId="{60CFEC10-C209-4784-A902-7B092A9A82BB}"/>
          </ac:spMkLst>
        </pc:spChg>
      </pc:sldChg>
      <pc:sldChg chg="addSp modSp del mod">
        <pc:chgData name="Manuel Sánchez" userId="2180821b70765b11" providerId="LiveId" clId="{F4F31C4F-21C7-44E5-8AA8-D679D4A726C2}" dt="2021-02-07T16:13:53.151" v="458" actId="47"/>
        <pc:sldMkLst>
          <pc:docMk/>
          <pc:sldMk cId="3785748605" sldId="283"/>
        </pc:sldMkLst>
        <pc:spChg chg="add mod">
          <ac:chgData name="Manuel Sánchez" userId="2180821b70765b11" providerId="LiveId" clId="{F4F31C4F-21C7-44E5-8AA8-D679D4A726C2}" dt="2021-02-07T15:53:58.174" v="133" actId="688"/>
          <ac:spMkLst>
            <pc:docMk/>
            <pc:sldMk cId="3785748605" sldId="283"/>
            <ac:spMk id="3" creationId="{725E872D-957B-4283-A5D6-A7A08DEC8B00}"/>
          </ac:spMkLst>
        </pc:spChg>
      </pc:sldChg>
      <pc:sldChg chg="addSp delSp modSp mod">
        <pc:chgData name="Manuel Sánchez" userId="2180821b70765b11" providerId="LiveId" clId="{F4F31C4F-21C7-44E5-8AA8-D679D4A726C2}" dt="2021-02-07T15:59:51.513" v="330" actId="21"/>
        <pc:sldMkLst>
          <pc:docMk/>
          <pc:sldMk cId="3200906508" sldId="285"/>
        </pc:sldMkLst>
        <pc:spChg chg="del mod">
          <ac:chgData name="Manuel Sánchez" userId="2180821b70765b11" providerId="LiveId" clId="{F4F31C4F-21C7-44E5-8AA8-D679D4A726C2}" dt="2021-02-07T15:54:38.813" v="193" actId="478"/>
          <ac:spMkLst>
            <pc:docMk/>
            <pc:sldMk cId="3200906508" sldId="285"/>
            <ac:spMk id="2" creationId="{EB821584-C2EB-4EC1-B8F5-D6591163F859}"/>
          </ac:spMkLst>
        </pc:spChg>
        <pc:spChg chg="mod">
          <ac:chgData name="Manuel Sánchez" userId="2180821b70765b11" providerId="LiveId" clId="{F4F31C4F-21C7-44E5-8AA8-D679D4A726C2}" dt="2021-02-07T15:55:26.463" v="240" actId="1076"/>
          <ac:spMkLst>
            <pc:docMk/>
            <pc:sldMk cId="3200906508" sldId="285"/>
            <ac:spMk id="3" creationId="{08B4A7D6-21D8-4A2C-86E4-CEFE8DD02180}"/>
          </ac:spMkLst>
        </pc:spChg>
        <pc:spChg chg="del mod">
          <ac:chgData name="Manuel Sánchez" userId="2180821b70765b11" providerId="LiveId" clId="{F4F31C4F-21C7-44E5-8AA8-D679D4A726C2}" dt="2021-02-07T15:54:40.243" v="194" actId="478"/>
          <ac:spMkLst>
            <pc:docMk/>
            <pc:sldMk cId="3200906508" sldId="285"/>
            <ac:spMk id="7" creationId="{3F0D1EBD-B42C-4121-BD17-119E2A81E27B}"/>
          </ac:spMkLst>
        </pc:spChg>
        <pc:spChg chg="del">
          <ac:chgData name="Manuel Sánchez" userId="2180821b70765b11" providerId="LiveId" clId="{F4F31C4F-21C7-44E5-8AA8-D679D4A726C2}" dt="2021-02-07T15:54:41.473" v="195" actId="478"/>
          <ac:spMkLst>
            <pc:docMk/>
            <pc:sldMk cId="3200906508" sldId="285"/>
            <ac:spMk id="9" creationId="{C3BEBA00-FDFA-49E7-B3EE-EAEC1523EFC0}"/>
          </ac:spMkLst>
        </pc:spChg>
        <pc:spChg chg="del">
          <ac:chgData name="Manuel Sánchez" userId="2180821b70765b11" providerId="LiveId" clId="{F4F31C4F-21C7-44E5-8AA8-D679D4A726C2}" dt="2021-02-07T15:54:42.137" v="196" actId="478"/>
          <ac:spMkLst>
            <pc:docMk/>
            <pc:sldMk cId="3200906508" sldId="285"/>
            <ac:spMk id="11" creationId="{8957BEFA-E08F-43DF-806E-AF6FED809025}"/>
          </ac:spMkLst>
        </pc:spChg>
        <pc:spChg chg="del">
          <ac:chgData name="Manuel Sánchez" userId="2180821b70765b11" providerId="LiveId" clId="{F4F31C4F-21C7-44E5-8AA8-D679D4A726C2}" dt="2021-02-07T15:54:42.893" v="197" actId="478"/>
          <ac:spMkLst>
            <pc:docMk/>
            <pc:sldMk cId="3200906508" sldId="285"/>
            <ac:spMk id="13" creationId="{D2249D6F-E296-4585-A444-CD3CF3EF705E}"/>
          </ac:spMkLst>
        </pc:spChg>
        <pc:picChg chg="add del mod">
          <ac:chgData name="Manuel Sánchez" userId="2180821b70765b11" providerId="LiveId" clId="{F4F31C4F-21C7-44E5-8AA8-D679D4A726C2}" dt="2021-02-07T15:59:51.513" v="330" actId="21"/>
          <ac:picMkLst>
            <pc:docMk/>
            <pc:sldMk cId="3200906508" sldId="285"/>
            <ac:picMk id="10" creationId="{150265AF-1BB2-4CBC-9232-3DCA7DA56910}"/>
          </ac:picMkLst>
        </pc:picChg>
      </pc:sldChg>
      <pc:sldChg chg="addSp modSp del">
        <pc:chgData name="Manuel Sánchez" userId="2180821b70765b11" providerId="LiveId" clId="{F4F31C4F-21C7-44E5-8AA8-D679D4A726C2}" dt="2021-02-07T16:13:55.373" v="460" actId="47"/>
        <pc:sldMkLst>
          <pc:docMk/>
          <pc:sldMk cId="4266071938" sldId="286"/>
        </pc:sldMkLst>
        <pc:spChg chg="add mod">
          <ac:chgData name="Manuel Sánchez" userId="2180821b70765b11" providerId="LiveId" clId="{F4F31C4F-21C7-44E5-8AA8-D679D4A726C2}" dt="2021-02-07T15:54:03.104" v="134"/>
          <ac:spMkLst>
            <pc:docMk/>
            <pc:sldMk cId="4266071938" sldId="286"/>
            <ac:spMk id="3" creationId="{4777FB7B-B249-431B-A6F2-02090A2AC18A}"/>
          </ac:spMkLst>
        </pc:spChg>
      </pc:sldChg>
      <pc:sldChg chg="addSp delSp modSp mod">
        <pc:chgData name="Manuel Sánchez" userId="2180821b70765b11" providerId="LiveId" clId="{F4F31C4F-21C7-44E5-8AA8-D679D4A726C2}" dt="2021-02-07T15:59:59.968" v="334" actId="1076"/>
        <pc:sldMkLst>
          <pc:docMk/>
          <pc:sldMk cId="2691834477" sldId="287"/>
        </pc:sldMkLst>
        <pc:spChg chg="mod">
          <ac:chgData name="Manuel Sánchez" userId="2180821b70765b11" providerId="LiveId" clId="{F4F31C4F-21C7-44E5-8AA8-D679D4A726C2}" dt="2021-02-07T15:56:09.553" v="248" actId="107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Manuel Sánchez" userId="2180821b70765b11" providerId="LiveId" clId="{F4F31C4F-21C7-44E5-8AA8-D679D4A726C2}" dt="2021-02-07T15:56:37.602" v="282" actId="20577"/>
          <ac:spMkLst>
            <pc:docMk/>
            <pc:sldMk cId="2691834477" sldId="287"/>
            <ac:spMk id="5" creationId="{0F5D4E1C-BECE-4044-8955-F7990D60F576}"/>
          </ac:spMkLst>
        </pc:spChg>
        <pc:picChg chg="del">
          <ac:chgData name="Manuel Sánchez" userId="2180821b70765b11" providerId="LiveId" clId="{F4F31C4F-21C7-44E5-8AA8-D679D4A726C2}" dt="2021-02-07T15:55:33.656" v="241" actId="478"/>
          <ac:picMkLst>
            <pc:docMk/>
            <pc:sldMk cId="2691834477" sldId="287"/>
            <ac:picMk id="4" creationId="{8D39F09E-E1E1-49E3-AC54-641CB9DC717E}"/>
          </ac:picMkLst>
        </pc:picChg>
        <pc:picChg chg="add mod">
          <ac:chgData name="Manuel Sánchez" userId="2180821b70765b11" providerId="LiveId" clId="{F4F31C4F-21C7-44E5-8AA8-D679D4A726C2}" dt="2021-02-07T15:59:59.968" v="334" actId="1076"/>
          <ac:picMkLst>
            <pc:docMk/>
            <pc:sldMk cId="2691834477" sldId="287"/>
            <ac:picMk id="6" creationId="{B587B6EB-2BAC-4647-B73A-4C195A647322}"/>
          </ac:picMkLst>
        </pc:picChg>
      </pc:sldChg>
      <pc:sldChg chg="new">
        <pc:chgData name="Manuel Sánchez" userId="2180821b70765b11" providerId="LiveId" clId="{F4F31C4F-21C7-44E5-8AA8-D679D4A726C2}" dt="2021-02-07T16:16:07.853" v="482" actId="680"/>
        <pc:sldMkLst>
          <pc:docMk/>
          <pc:sldMk cId="531957075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305624607" sldId="288"/>
        </pc:sldMkLst>
      </pc:sldChg>
      <pc:sldChg chg="addSp delSp modSp new del mod">
        <pc:chgData name="Manuel Sánchez" userId="2180821b70765b11" providerId="LiveId" clId="{F4F31C4F-21C7-44E5-8AA8-D679D4A726C2}" dt="2021-02-07T16:13:54.460" v="459" actId="47"/>
        <pc:sldMkLst>
          <pc:docMk/>
          <pc:sldMk cId="1342089379" sldId="288"/>
        </pc:sldMkLst>
        <pc:spChg chg="mod">
          <ac:chgData name="Manuel Sánchez" userId="2180821b70765b11" providerId="LiveId" clId="{F4F31C4F-21C7-44E5-8AA8-D679D4A726C2}" dt="2021-02-07T16:05:24.677" v="361" actId="20577"/>
          <ac:spMkLst>
            <pc:docMk/>
            <pc:sldMk cId="1342089379" sldId="288"/>
            <ac:spMk id="2" creationId="{53672E65-BF41-4909-970E-6B16B87A6A98}"/>
          </ac:spMkLst>
        </pc:spChg>
        <pc:picChg chg="add mod">
          <ac:chgData name="Manuel Sánchez" userId="2180821b70765b11" providerId="LiveId" clId="{F4F31C4F-21C7-44E5-8AA8-D679D4A726C2}" dt="2021-02-07T16:09:08.197" v="389" actId="1076"/>
          <ac:picMkLst>
            <pc:docMk/>
            <pc:sldMk cId="1342089379" sldId="288"/>
            <ac:picMk id="4" creationId="{AF7D6820-A315-4A2E-B9CC-A475D702FE03}"/>
          </ac:picMkLst>
        </pc:picChg>
        <pc:picChg chg="add del mod">
          <ac:chgData name="Manuel Sánchez" userId="2180821b70765b11" providerId="LiveId" clId="{F4F31C4F-21C7-44E5-8AA8-D679D4A726C2}" dt="2021-02-07T16:08:53.735" v="386" actId="478"/>
          <ac:picMkLst>
            <pc:docMk/>
            <pc:sldMk cId="1342089379" sldId="288"/>
            <ac:picMk id="6" creationId="{8FED3B79-C266-4EC3-904A-DDEA3D822FFE}"/>
          </ac:picMkLst>
        </pc:picChg>
        <pc:picChg chg="add mod">
          <ac:chgData name="Manuel Sánchez" userId="2180821b70765b11" providerId="LiveId" clId="{F4F31C4F-21C7-44E5-8AA8-D679D4A726C2}" dt="2021-02-07T16:09:57.585" v="405" actId="1076"/>
          <ac:picMkLst>
            <pc:docMk/>
            <pc:sldMk cId="1342089379" sldId="288"/>
            <ac:picMk id="8" creationId="{2EFCD7BB-251C-4451-8569-F3D33708C424}"/>
          </ac:picMkLst>
        </pc:picChg>
        <pc:picChg chg="add mod">
          <ac:chgData name="Manuel Sánchez" userId="2180821b70765b11" providerId="LiveId" clId="{F4F31C4F-21C7-44E5-8AA8-D679D4A726C2}" dt="2021-02-07T16:09:47.861" v="402" actId="1076"/>
          <ac:picMkLst>
            <pc:docMk/>
            <pc:sldMk cId="1342089379" sldId="288"/>
            <ac:picMk id="10" creationId="{F4ADF9E9-79C2-4D86-85A1-C60F8AB02033}"/>
          </ac:picMkLst>
        </pc:picChg>
        <pc:picChg chg="add mod">
          <ac:chgData name="Manuel Sánchez" userId="2180821b70765b11" providerId="LiveId" clId="{F4F31C4F-21C7-44E5-8AA8-D679D4A726C2}" dt="2021-02-07T16:10:19.861" v="409" actId="1076"/>
          <ac:picMkLst>
            <pc:docMk/>
            <pc:sldMk cId="1342089379" sldId="288"/>
            <ac:picMk id="12" creationId="{F9B30FD3-CDE3-4BA7-9CC0-235F491D702C}"/>
          </ac:picMkLst>
        </pc:picChg>
        <pc:picChg chg="add mod">
          <ac:chgData name="Manuel Sánchez" userId="2180821b70765b11" providerId="LiveId" clId="{F4F31C4F-21C7-44E5-8AA8-D679D4A726C2}" dt="2021-02-07T16:09:51.529" v="403" actId="1076"/>
          <ac:picMkLst>
            <pc:docMk/>
            <pc:sldMk cId="1342089379" sldId="288"/>
            <ac:picMk id="14" creationId="{D53A204E-32D4-4238-BCAD-4DA57E6EA6D5}"/>
          </ac:picMkLst>
        </pc:picChg>
        <pc:picChg chg="add mod">
          <ac:chgData name="Manuel Sánchez" userId="2180821b70765b11" providerId="LiveId" clId="{F4F31C4F-21C7-44E5-8AA8-D679D4A726C2}" dt="2021-02-07T16:09:53.129" v="404" actId="1076"/>
          <ac:picMkLst>
            <pc:docMk/>
            <pc:sldMk cId="1342089379" sldId="288"/>
            <ac:picMk id="16" creationId="{ABF21FC5-4A91-445D-B06A-5C35B8F36D2B}"/>
          </ac:picMkLst>
        </pc:picChg>
        <pc:picChg chg="add mod">
          <ac:chgData name="Manuel Sánchez" userId="2180821b70765b11" providerId="LiveId" clId="{F4F31C4F-21C7-44E5-8AA8-D679D4A726C2}" dt="2021-02-07T16:09:27.771" v="394" actId="1076"/>
          <ac:picMkLst>
            <pc:docMk/>
            <pc:sldMk cId="1342089379" sldId="288"/>
            <ac:picMk id="18" creationId="{CE12F597-3F15-426D-8B00-724E7F3CE28C}"/>
          </ac:picMkLst>
        </pc:picChg>
        <pc:picChg chg="add del mod">
          <ac:chgData name="Manuel Sánchez" userId="2180821b70765b11" providerId="LiveId" clId="{F4F31C4F-21C7-44E5-8AA8-D679D4A726C2}" dt="2021-02-07T16:08:23.403" v="370" actId="478"/>
          <ac:picMkLst>
            <pc:docMk/>
            <pc:sldMk cId="1342089379" sldId="288"/>
            <ac:picMk id="20" creationId="{82EC7593-CB2D-4ECB-AADB-0E162B85976B}"/>
          </ac:picMkLst>
        </pc:picChg>
        <pc:picChg chg="add mod">
          <ac:chgData name="Manuel Sánchez" userId="2180821b70765b11" providerId="LiveId" clId="{F4F31C4F-21C7-44E5-8AA8-D679D4A726C2}" dt="2021-02-07T16:10:11.090" v="408" actId="1076"/>
          <ac:picMkLst>
            <pc:docMk/>
            <pc:sldMk cId="1342089379" sldId="288"/>
            <ac:picMk id="22" creationId="{2CECC629-0C32-4187-838C-25A4BE40C6C9}"/>
          </ac:picMkLst>
        </pc:picChg>
        <pc:picChg chg="add mod">
          <ac:chgData name="Manuel Sánchez" userId="2180821b70765b11" providerId="LiveId" clId="{F4F31C4F-21C7-44E5-8AA8-D679D4A726C2}" dt="2021-02-07T16:10:59.877" v="417" actId="1076"/>
          <ac:picMkLst>
            <pc:docMk/>
            <pc:sldMk cId="1342089379" sldId="288"/>
            <ac:picMk id="24" creationId="{786FC285-5FA8-4526-8986-E5BB9F7AC75D}"/>
          </ac:picMkLst>
        </pc:picChg>
        <pc:picChg chg="add mod">
          <ac:chgData name="Manuel Sánchez" userId="2180821b70765b11" providerId="LiveId" clId="{F4F31C4F-21C7-44E5-8AA8-D679D4A726C2}" dt="2021-02-07T16:12:40.720" v="422" actId="1076"/>
          <ac:picMkLst>
            <pc:docMk/>
            <pc:sldMk cId="1342089379" sldId="288"/>
            <ac:picMk id="26" creationId="{D082BE4A-525D-4BD3-9043-3439F61BC31E}"/>
          </ac:picMkLst>
        </pc:picChg>
      </pc:sldChg>
      <pc:sldChg chg="modSp new del mod ord">
        <pc:chgData name="Manuel Sánchez" userId="2180821b70765b11" providerId="LiveId" clId="{F4F31C4F-21C7-44E5-8AA8-D679D4A726C2}" dt="2021-02-07T16:04:50.357" v="347" actId="47"/>
        <pc:sldMkLst>
          <pc:docMk/>
          <pc:sldMk cId="1483481777" sldId="288"/>
        </pc:sldMkLst>
        <pc:spChg chg="mod">
          <ac:chgData name="Manuel Sánchez" userId="2180821b70765b11" providerId="LiveId" clId="{F4F31C4F-21C7-44E5-8AA8-D679D4A726C2}" dt="2021-02-07T16:01:38.899" v="344" actId="20577"/>
          <ac:spMkLst>
            <pc:docMk/>
            <pc:sldMk cId="1483481777" sldId="288"/>
            <ac:spMk id="2" creationId="{45A3D498-7365-49F9-B19E-AFB9A1698E2A}"/>
          </ac:spMkLst>
        </pc:spChg>
      </pc:sldChg>
      <pc:sldChg chg="delSp add del mod">
        <pc:chgData name="Manuel Sánchez" userId="2180821b70765b11" providerId="LiveId" clId="{F4F31C4F-21C7-44E5-8AA8-D679D4A726C2}" dt="2021-02-07T16:04:58.599" v="350" actId="47"/>
        <pc:sldMkLst>
          <pc:docMk/>
          <pc:sldMk cId="1875034437" sldId="288"/>
        </pc:sldMkLst>
        <pc:spChg chg="del">
          <ac:chgData name="Manuel Sánchez" userId="2180821b70765b11" providerId="LiveId" clId="{F4F31C4F-21C7-44E5-8AA8-D679D4A726C2}" dt="2021-02-07T16:04:56.464" v="349" actId="478"/>
          <ac:spMkLst>
            <pc:docMk/>
            <pc:sldMk cId="1875034437" sldId="288"/>
            <ac:spMk id="3" creationId="{725E872D-957B-4283-A5D6-A7A08DEC8B00}"/>
          </ac:spMkLst>
        </pc:spChg>
      </pc:sldChg>
      <pc:sldChg chg="new del">
        <pc:chgData name="Manuel Sánchez" userId="2180821b70765b11" providerId="LiveId" clId="{F4F31C4F-21C7-44E5-8AA8-D679D4A726C2}" dt="2021-02-07T16:14:41.859" v="468" actId="680"/>
        <pc:sldMkLst>
          <pc:docMk/>
          <pc:sldMk cId="2653485652" sldId="288"/>
        </pc:sldMkLst>
      </pc:sldChg>
      <pc:sldChg chg="add del">
        <pc:chgData name="Manuel Sánchez" userId="2180821b70765b11" providerId="LiveId" clId="{F4F31C4F-21C7-44E5-8AA8-D679D4A726C2}" dt="2021-02-07T16:05:13.056" v="352" actId="47"/>
        <pc:sldMkLst>
          <pc:docMk/>
          <pc:sldMk cId="3638684097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689389293" sldId="289"/>
        </pc:sldMkLst>
      </pc:sldChg>
      <pc:sldChg chg="new">
        <pc:chgData name="Manuel Sánchez" userId="2180821b70765b11" providerId="LiveId" clId="{F4F31C4F-21C7-44E5-8AA8-D679D4A726C2}" dt="2021-02-07T16:16:47.568" v="485" actId="680"/>
        <pc:sldMkLst>
          <pc:docMk/>
          <pc:sldMk cId="1264257249" sldId="289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905406964" sldId="290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2750364669" sldId="291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4071465855" sldId="292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535824011" sldId="293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782047053" sldId="294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255736514" sldId="295"/>
        </pc:sldMkLst>
      </pc:sldChg>
      <pc:sldMasterChg chg="delSldLayout modSldLayout">
        <pc:chgData name="Manuel Sánchez" userId="2180821b70765b11" providerId="LiveId" clId="{F4F31C4F-21C7-44E5-8AA8-D679D4A726C2}" dt="2021-02-07T18:40:30.068" v="574"/>
        <pc:sldMasterMkLst>
          <pc:docMk/>
          <pc:sldMasterMk cId="3653831248" sldId="2147483648"/>
        </pc:sldMasterMkLst>
        <pc:sldLayoutChg chg="addSp delSp modSp mod">
          <pc:chgData name="Manuel Sánchez" userId="2180821b70765b11" providerId="LiveId" clId="{F4F31C4F-21C7-44E5-8AA8-D679D4A726C2}" dt="2021-02-07T18:40:26.440" v="572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F4F31C4F-21C7-44E5-8AA8-D679D4A726C2}" dt="2021-02-07T18:40:26.440" v="572"/>
            <ac:spMkLst>
              <pc:docMk/>
              <pc:sldMasterMk cId="3653831248" sldId="2147483648"/>
              <pc:sldLayoutMk cId="2909841865" sldId="2147483660"/>
              <ac:spMk id="11" creationId="{33A036FA-1D18-4566-A8E4-60AD950CAAE8}"/>
            </ac:spMkLst>
          </pc:spChg>
          <pc:picChg chg="add mod">
            <ac:chgData name="Manuel Sánchez" userId="2180821b70765b11" providerId="LiveId" clId="{F4F31C4F-21C7-44E5-8AA8-D679D4A726C2}" dt="2021-02-07T18:40:26.440" v="572"/>
            <ac:picMkLst>
              <pc:docMk/>
              <pc:sldMasterMk cId="3653831248" sldId="2147483648"/>
              <pc:sldLayoutMk cId="2909841865" sldId="2147483660"/>
              <ac:picMk id="10" creationId="{5C2E35EC-C071-4151-846C-96382F3E5A59}"/>
            </ac:picMkLst>
          </pc:picChg>
          <pc:picChg chg="del">
            <ac:chgData name="Manuel Sánchez" userId="2180821b70765b11" providerId="LiveId" clId="{F4F31C4F-21C7-44E5-8AA8-D679D4A726C2}" dt="2021-02-07T18:40:26.166" v="571" actId="478"/>
            <ac:picMkLst>
              <pc:docMk/>
              <pc:sldMasterMk cId="3653831248" sldId="2147483648"/>
              <pc:sldLayoutMk cId="2909841865" sldId="2147483660"/>
              <ac:picMk id="12" creationId="{019D85AC-A418-9147-8704-C7F91D0CD298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40:30.068" v="574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F4F31C4F-21C7-44E5-8AA8-D679D4A726C2}" dt="2021-02-07T16:14:40.793" v="466" actId="767"/>
            <ac:spMkLst>
              <pc:docMk/>
              <pc:sldMasterMk cId="3653831248" sldId="2147483648"/>
              <pc:sldLayoutMk cId="491318768" sldId="2147483662"/>
              <ac:spMk id="2" creationId="{807D4AFB-8DD8-4605-9F2C-D272D3F83A83}"/>
            </ac:spMkLst>
          </pc:spChg>
          <pc:spChg chg="add mod">
            <ac:chgData name="Manuel Sánchez" userId="2180821b70765b11" providerId="LiveId" clId="{F4F31C4F-21C7-44E5-8AA8-D679D4A726C2}" dt="2021-02-07T16:15:45.337" v="479" actId="1076"/>
            <ac:spMkLst>
              <pc:docMk/>
              <pc:sldMasterMk cId="3653831248" sldId="2147483648"/>
              <pc:sldLayoutMk cId="491318768" sldId="2147483662"/>
              <ac:spMk id="4" creationId="{9B91A577-60CA-41CF-AA71-3DD942432E02}"/>
            </ac:spMkLst>
          </pc:spChg>
          <pc:spChg chg="del mod">
            <ac:chgData name="Manuel Sánchez" userId="2180821b70765b11" providerId="LiveId" clId="{F4F31C4F-21C7-44E5-8AA8-D679D4A726C2}" dt="2021-02-07T16:15:47.132" v="480" actId="478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spChg chg="add mod">
            <ac:chgData name="Manuel Sánchez" userId="2180821b70765b11" providerId="LiveId" clId="{F4F31C4F-21C7-44E5-8AA8-D679D4A726C2}" dt="2021-02-07T18:40:30.068" v="574"/>
            <ac:spMkLst>
              <pc:docMk/>
              <pc:sldMasterMk cId="3653831248" sldId="2147483648"/>
              <pc:sldLayoutMk cId="491318768" sldId="2147483662"/>
              <ac:spMk id="26" creationId="{7F4BDC5E-DEEE-4B1E-B80B-4E64587F61D8}"/>
            </ac:spMkLst>
          </pc:spChg>
          <pc:picChg chg="del">
            <ac:chgData name="Manuel Sánchez" userId="2180821b70765b11" providerId="LiveId" clId="{F4F31C4F-21C7-44E5-8AA8-D679D4A726C2}" dt="2021-02-07T18:40:29.755" v="573" actId="478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del mod">
            <ac:chgData name="Manuel Sánchez" userId="2180821b70765b11" providerId="LiveId" clId="{F4F31C4F-21C7-44E5-8AA8-D679D4A726C2}" dt="2021-02-07T16:13:11.361" v="423" actId="478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2" creationId="{CC573E0D-8D49-4DC4-BD18-915EA0F76D9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3" creationId="{50E1CE53-D6F6-45EA-937C-9912A14BAD71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7" creationId="{926E88F9-A3AA-468B-873F-13C0357E0C2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8" creationId="{0C50EFDC-C196-4926-9950-BF4834B8FF20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9" creationId="{CA6D8B74-839F-4129-A848-A6D5026AE072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0" creationId="{27C19783-459B-4CE7-8A1A-58294F7A1473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1" creationId="{D6A61632-CD26-4437-BB00-A3384E19835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3" creationId="{64BC75B0-FD42-4EB8-873D-6650A1FEFBE0}"/>
            </ac:picMkLst>
          </pc:picChg>
          <pc:picChg chg="add mod">
            <ac:chgData name="Manuel Sánchez" userId="2180821b70765b11" providerId="LiveId" clId="{F4F31C4F-21C7-44E5-8AA8-D679D4A726C2}" dt="2021-02-07T16:13:19.442" v="425" actId="1076"/>
            <ac:picMkLst>
              <pc:docMk/>
              <pc:sldMasterMk cId="3653831248" sldId="2147483648"/>
              <pc:sldLayoutMk cId="491318768" sldId="2147483662"/>
              <ac:picMk id="24" creationId="{ED512087-BDCD-49EE-9743-253F20B7A487}"/>
            </ac:picMkLst>
          </pc:picChg>
          <pc:picChg chg="add mod">
            <ac:chgData name="Manuel Sánchez" userId="2180821b70765b11" providerId="LiveId" clId="{F4F31C4F-21C7-44E5-8AA8-D679D4A726C2}" dt="2021-02-07T18:40:30.068" v="574"/>
            <ac:picMkLst>
              <pc:docMk/>
              <pc:sldMasterMk cId="3653831248" sldId="2147483648"/>
              <pc:sldLayoutMk cId="491318768" sldId="2147483662"/>
              <ac:picMk id="25" creationId="{9F379C51-ED00-451B-86A9-47BAE5DA1873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39:58.992" v="570" actId="1036"/>
          <pc:sldLayoutMkLst>
            <pc:docMk/>
            <pc:sldMasterMk cId="3653831248" sldId="2147483648"/>
            <pc:sldLayoutMk cId="3792403263" sldId="2147483665"/>
          </pc:sldLayoutMkLst>
          <pc:spChg chg="add mod">
            <ac:chgData name="Manuel Sánchez" userId="2180821b70765b11" providerId="LiveId" clId="{F4F31C4F-21C7-44E5-8AA8-D679D4A726C2}" dt="2021-02-07T18:39:58.992" v="570" actId="1036"/>
            <ac:spMkLst>
              <pc:docMk/>
              <pc:sldMasterMk cId="3653831248" sldId="2147483648"/>
              <pc:sldLayoutMk cId="3792403263" sldId="2147483665"/>
              <ac:spMk id="3" creationId="{570DACA1-5AB0-4211-B852-E7C7583AB261}"/>
            </ac:spMkLst>
          </pc:spChg>
          <pc:picChg chg="del">
            <ac:chgData name="Manuel Sánchez" userId="2180821b70765b11" providerId="LiveId" clId="{F4F31C4F-21C7-44E5-8AA8-D679D4A726C2}" dt="2021-02-07T18:37:09.831" v="492" actId="478"/>
            <ac:picMkLst>
              <pc:docMk/>
              <pc:sldMasterMk cId="3653831248" sldId="2147483648"/>
              <pc:sldLayoutMk cId="3792403263" sldId="2147483665"/>
              <ac:picMk id="11" creationId="{2F663C3A-A960-E84F-81B3-BE5BCB578E9E}"/>
            </ac:picMkLst>
          </pc:picChg>
          <pc:picChg chg="add mod ord">
            <ac:chgData name="Manuel Sánchez" userId="2180821b70765b11" providerId="LiveId" clId="{F4F31C4F-21C7-44E5-8AA8-D679D4A726C2}" dt="2021-02-07T18:39:24.899" v="559" actId="688"/>
            <ac:picMkLst>
              <pc:docMk/>
              <pc:sldMasterMk cId="3653831248" sldId="2147483648"/>
              <pc:sldLayoutMk cId="3792403263" sldId="2147483665"/>
              <ac:picMk id="12" creationId="{03F3A255-DB92-40F2-A720-8A93ABBCD969}"/>
            </ac:picMkLst>
          </pc:picChg>
        </pc:sldLayoutChg>
        <pc:sldLayoutChg chg="delSp del mod">
          <pc:chgData name="Manuel Sánchez" userId="2180821b70765b11" providerId="LiveId" clId="{F4F31C4F-21C7-44E5-8AA8-D679D4A726C2}" dt="2021-02-07T16:16:38.804" v="484" actId="2696"/>
          <pc:sldLayoutMkLst>
            <pc:docMk/>
            <pc:sldMasterMk cId="3653831248" sldId="2147483648"/>
            <pc:sldLayoutMk cId="3763026964" sldId="2147483666"/>
          </pc:sldLayoutMkLst>
          <pc:picChg chg="del">
            <ac:chgData name="Manuel Sánchez" userId="2180821b70765b11" providerId="LiveId" clId="{F4F31C4F-21C7-44E5-8AA8-D679D4A726C2}" dt="2021-02-07T16:00:39.362" v="335" actId="478"/>
            <ac:picMkLst>
              <pc:docMk/>
              <pc:sldMasterMk cId="3653831248" sldId="2147483648"/>
              <pc:sldLayoutMk cId="3763026964" sldId="2147483666"/>
              <ac:picMk id="11" creationId="{2F663C3A-A960-E84F-81B3-BE5BCB578E9E}"/>
            </ac:picMkLst>
          </pc:picChg>
        </pc:sldLayoutChg>
        <pc:sldLayoutChg chg="modSp del mod">
          <pc:chgData name="Manuel Sánchez" userId="2180821b70765b11" providerId="LiveId" clId="{F4F31C4F-21C7-44E5-8AA8-D679D4A726C2}" dt="2021-02-07T16:15:54.976" v="481" actId="2696"/>
          <pc:sldLayoutMkLst>
            <pc:docMk/>
            <pc:sldMasterMk cId="3653831248" sldId="2147483648"/>
            <pc:sldLayoutMk cId="2045910844" sldId="2147483667"/>
          </pc:sldLayoutMkLst>
          <pc:spChg chg="mod">
            <ac:chgData name="Manuel Sánchez" userId="2180821b70765b11" providerId="LiveId" clId="{F4F31C4F-21C7-44E5-8AA8-D679D4A726C2}" dt="2021-02-07T16:13:49.974" v="457"/>
            <ac:spMkLst>
              <pc:docMk/>
              <pc:sldMasterMk cId="3653831248" sldId="2147483648"/>
              <pc:sldLayoutMk cId="2045910844" sldId="2147483667"/>
              <ac:spMk id="8" creationId="{18272690-7287-416B-8A94-44BB66DE741D}"/>
            </ac:spMkLst>
          </pc:spChg>
        </pc:sldLayoutChg>
      </pc:sldMasterChg>
    </pc:docChg>
  </pc:docChgLst>
  <pc:docChgLst>
    <pc:chgData name="Angel Garcia" userId="f3749d6f184ffd9f" providerId="Windows Live" clId="Web-{C1BE2A73-A425-422C-921E-776E2AA07645}"/>
    <pc:docChg chg="modSld">
      <pc:chgData name="Angel Garcia" userId="f3749d6f184ffd9f" providerId="Windows Live" clId="Web-{C1BE2A73-A425-422C-921E-776E2AA07645}" dt="2020-09-28T19:33:02.548" v="5"/>
      <pc:docMkLst>
        <pc:docMk/>
      </pc:docMkLst>
      <pc:sldChg chg="addSp delSp">
        <pc:chgData name="Angel Garcia" userId="f3749d6f184ffd9f" providerId="Windows Live" clId="Web-{C1BE2A73-A425-422C-921E-776E2AA07645}" dt="2020-09-28T19:33:02.548" v="5"/>
        <pc:sldMkLst>
          <pc:docMk/>
          <pc:sldMk cId="1917610916" sldId="256"/>
        </pc:sldMkLst>
        <pc:spChg chg="add del">
          <ac:chgData name="Angel Garcia" userId="f3749d6f184ffd9f" providerId="Windows Live" clId="Web-{C1BE2A73-A425-422C-921E-776E2AA07645}" dt="2020-09-28T19:32:37.251" v="1"/>
          <ac:spMkLst>
            <pc:docMk/>
            <pc:sldMk cId="1917610916" sldId="256"/>
            <ac:spMk id="2" creationId="{70895552-6A50-4C31-8AD3-D56D91291C51}"/>
          </ac:spMkLst>
        </pc:spChg>
        <pc:spChg chg="add del">
          <ac:chgData name="Angel Garcia" userId="f3749d6f184ffd9f" providerId="Windows Live" clId="Web-{C1BE2A73-A425-422C-921E-776E2AA07645}" dt="2020-09-28T19:33:02.548" v="5"/>
          <ac:spMkLst>
            <pc:docMk/>
            <pc:sldMk cId="1917610916" sldId="256"/>
            <ac:spMk id="3" creationId="{545C5C80-54F1-4EF1-9596-B1BBF13E3226}"/>
          </ac:spMkLst>
        </pc:spChg>
        <pc:spChg chg="add del">
          <ac:chgData name="Angel Garcia" userId="f3749d6f184ffd9f" providerId="Windows Live" clId="Web-{C1BE2A73-A425-422C-921E-776E2AA07645}" dt="2020-09-28T19:32:55.892" v="4"/>
          <ac:spMkLst>
            <pc:docMk/>
            <pc:sldMk cId="1917610916" sldId="256"/>
            <ac:spMk id="6" creationId="{89087C95-B704-4CFD-AFA9-2C93B4F4164B}"/>
          </ac:spMkLst>
        </pc:spChg>
      </pc:sld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Amine Charot" userId="e61df26456704bb1" providerId="LiveId" clId="{8251C8CF-5BFA-4007-83F8-8EBD1DC91666}"/>
    <pc:docChg chg="undo custSel mod addSld modSld sldOrd">
      <pc:chgData name="Amine Charot" userId="e61df26456704bb1" providerId="LiveId" clId="{8251C8CF-5BFA-4007-83F8-8EBD1DC91666}" dt="2020-09-13T17:08:49.827" v="994" actId="20577"/>
      <pc:docMkLst>
        <pc:docMk/>
      </pc:docMkLst>
      <pc:sldChg chg="modSp mod">
        <pc:chgData name="Amine Charot" userId="e61df26456704bb1" providerId="LiveId" clId="{8251C8CF-5BFA-4007-83F8-8EBD1DC91666}" dt="2020-09-13T16:18:12.619" v="86" actId="20577"/>
        <pc:sldMkLst>
          <pc:docMk/>
          <pc:sldMk cId="1917610916" sldId="256"/>
        </pc:sldMkLst>
        <pc:spChg chg="mod">
          <ac:chgData name="Amine Charot" userId="e61df26456704bb1" providerId="LiveId" clId="{8251C8CF-5BFA-4007-83F8-8EBD1DC91666}" dt="2020-09-13T16:18:00.409" v="45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Amine Charot" userId="e61df26456704bb1" providerId="LiveId" clId="{8251C8CF-5BFA-4007-83F8-8EBD1DC91666}" dt="2020-09-13T16:18:12.619" v="8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mine Charot" userId="e61df26456704bb1" providerId="LiveId" clId="{8251C8CF-5BFA-4007-83F8-8EBD1DC91666}" dt="2020-09-13T16:17:53.338" v="1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addSp modSp mod">
        <pc:chgData name="Amine Charot" userId="e61df26456704bb1" providerId="LiveId" clId="{8251C8CF-5BFA-4007-83F8-8EBD1DC91666}" dt="2020-09-13T16:22:31.635" v="303" actId="1036"/>
        <pc:sldMkLst>
          <pc:docMk/>
          <pc:sldMk cId="3200906508" sldId="285"/>
        </pc:sldMkLst>
        <pc:spChg chg="add mod">
          <ac:chgData name="Amine Charot" userId="e61df26456704bb1" providerId="LiveId" clId="{8251C8CF-5BFA-4007-83F8-8EBD1DC91666}" dt="2020-09-13T16:22:31.635" v="303" actId="1036"/>
          <ac:spMkLst>
            <pc:docMk/>
            <pc:sldMk cId="3200906508" sldId="285"/>
            <ac:spMk id="2" creationId="{EB821584-C2EB-4EC1-B8F5-D6591163F859}"/>
          </ac:spMkLst>
        </pc:spChg>
        <pc:spChg chg="add mod">
          <ac:chgData name="Amine Charot" userId="e61df26456704bb1" providerId="LiveId" clId="{8251C8CF-5BFA-4007-83F8-8EBD1DC91666}" dt="2020-09-13T16:19:23.057" v="143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18:47.798" v="92" actId="20577"/>
          <ac:spMkLst>
            <pc:docMk/>
            <pc:sldMk cId="3200906508" sldId="285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21:22.370" v="216" actId="20577"/>
          <ac:spMkLst>
            <pc:docMk/>
            <pc:sldMk cId="3200906508" sldId="285"/>
            <ac:spMk id="7" creationId="{3F0D1EBD-B42C-4121-BD17-119E2A81E27B}"/>
          </ac:spMkLst>
        </pc:spChg>
        <pc:spChg chg="add mod">
          <ac:chgData name="Amine Charot" userId="e61df26456704bb1" providerId="LiveId" clId="{8251C8CF-5BFA-4007-83F8-8EBD1DC91666}" dt="2020-09-13T16:21:33.741" v="228" actId="20577"/>
          <ac:spMkLst>
            <pc:docMk/>
            <pc:sldMk cId="3200906508" sldId="285"/>
            <ac:spMk id="9" creationId="{C3BEBA00-FDFA-49E7-B3EE-EAEC1523EFC0}"/>
          </ac:spMkLst>
        </pc:spChg>
        <pc:spChg chg="add mod">
          <ac:chgData name="Amine Charot" userId="e61df26456704bb1" providerId="LiveId" clId="{8251C8CF-5BFA-4007-83F8-8EBD1DC91666}" dt="2020-09-13T16:21:47.620" v="240" actId="20577"/>
          <ac:spMkLst>
            <pc:docMk/>
            <pc:sldMk cId="3200906508" sldId="285"/>
            <ac:spMk id="11" creationId="{8957BEFA-E08F-43DF-806E-AF6FED809025}"/>
          </ac:spMkLst>
        </pc:spChg>
        <pc:spChg chg="add mod">
          <ac:chgData name="Amine Charot" userId="e61df26456704bb1" providerId="LiveId" clId="{8251C8CF-5BFA-4007-83F8-8EBD1DC91666}" dt="2020-09-13T16:22:17.254" v="290" actId="20577"/>
          <ac:spMkLst>
            <pc:docMk/>
            <pc:sldMk cId="3200906508" sldId="285"/>
            <ac:spMk id="13" creationId="{D2249D6F-E296-4585-A444-CD3CF3EF705E}"/>
          </ac:spMkLst>
        </pc:spChg>
      </pc:sldChg>
      <pc:sldChg chg="addSp delSp modSp add mod setBg">
        <pc:chgData name="Amine Charot" userId="e61df26456704bb1" providerId="LiveId" clId="{8251C8CF-5BFA-4007-83F8-8EBD1DC91666}" dt="2020-09-13T16:28:11.730" v="364" actId="20577"/>
        <pc:sldMkLst>
          <pc:docMk/>
          <pc:sldMk cId="2691834477" sldId="287"/>
        </pc:sldMkLst>
        <pc:spChg chg="mod ord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11.730" v="364" actId="20577"/>
          <ac:spMkLst>
            <pc:docMk/>
            <pc:sldMk cId="2691834477" sldId="287"/>
            <ac:spMk id="5" creationId="{0F5D4E1C-BECE-4044-8955-F7990D60F576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0" creationId="{F56F5174-31D9-4DBB-AAB7-A1FD7BDB1352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4" creationId="{F9A95BEE-6BB1-4A28-A8E6-A34B2E42EF87}"/>
          </ac:spMkLst>
        </pc:spChg>
        <pc:picChg chg="add mod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4" creationId="{8D39F09E-E1E1-49E3-AC54-641CB9DC717E}"/>
          </ac:picMkLst>
        </pc:picChg>
        <pc:picChg chg="add del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12" creationId="{AE113210-7872-481A-ADE6-3A05CCAF5EB2}"/>
          </ac:picMkLst>
        </pc:picChg>
      </pc:sldChg>
      <pc:sldChg chg="addSp delSp modSp add mod">
        <pc:chgData name="Amine Charot" userId="e61df26456704bb1" providerId="LiveId" clId="{8251C8CF-5BFA-4007-83F8-8EBD1DC91666}" dt="2020-09-13T16:31:21.486" v="472" actId="1076"/>
        <pc:sldMkLst>
          <pc:docMk/>
          <pc:sldMk cId="1305624607" sldId="288"/>
        </pc:sldMkLst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2" creationId="{2E8E5A04-B71B-4346-9702-607A5533428F}"/>
          </ac:spMkLst>
        </pc:spChg>
        <pc:spChg chg="add del">
          <ac:chgData name="Amine Charot" userId="e61df26456704bb1" providerId="LiveId" clId="{8251C8CF-5BFA-4007-83F8-8EBD1DC91666}" dt="2020-09-13T16:28:35.643" v="387" actId="478"/>
          <ac:spMkLst>
            <pc:docMk/>
            <pc:sldMk cId="1305624607" sldId="288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22.935" v="381" actId="20577"/>
          <ac:spMkLst>
            <pc:docMk/>
            <pc:sldMk cId="1305624607" sldId="288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4" creationId="{96BF9453-29E0-40AD-ABC7-DFFD0046AC0F}"/>
          </ac:spMkLst>
        </pc:spChg>
        <pc:picChg chg="add del">
          <ac:chgData name="Amine Charot" userId="e61df26456704bb1" providerId="LiveId" clId="{8251C8CF-5BFA-4007-83F8-8EBD1DC91666}" dt="2020-09-13T16:28:33.632" v="386" actId="478"/>
          <ac:picMkLst>
            <pc:docMk/>
            <pc:sldMk cId="1305624607" sldId="288"/>
            <ac:picMk id="4" creationId="{8D39F09E-E1E1-49E3-AC54-641CB9DC717E}"/>
          </ac:picMkLst>
        </pc:picChg>
        <pc:picChg chg="add mod modCrop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7" creationId="{73EA63A2-4804-4749-BECD-17FEE7F89592}"/>
          </ac:picMkLst>
        </pc:picChg>
        <pc:picChg chg="add mod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12" creationId="{517C7809-1A5C-49F3-9C66-959CC5138EEF}"/>
          </ac:picMkLst>
        </pc:picChg>
        <pc:cxnChg chg="add mod">
          <ac:chgData name="Amine Charot" userId="e61df26456704bb1" providerId="LiveId" clId="{8251C8CF-5BFA-4007-83F8-8EBD1DC91666}" dt="2020-09-13T16:31:21.486" v="472" actId="1076"/>
          <ac:cxnSpMkLst>
            <pc:docMk/>
            <pc:sldMk cId="1305624607" sldId="288"/>
            <ac:cxnSpMk id="9" creationId="{C46362D5-AA2B-485F-A5A4-031A10BE5EE2}"/>
          </ac:cxnSpMkLst>
        </pc:cxnChg>
      </pc:sldChg>
      <pc:sldChg chg="delSp modSp add mod">
        <pc:chgData name="Amine Charot" userId="e61df26456704bb1" providerId="LiveId" clId="{8251C8CF-5BFA-4007-83F8-8EBD1DC91666}" dt="2020-09-13T16:32:20.194" v="517" actId="1076"/>
        <pc:sldMkLst>
          <pc:docMk/>
          <pc:sldMk cId="689389293" sldId="289"/>
        </pc:sldMkLst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32:20.194" v="517" actId="1076"/>
          <ac:spMkLst>
            <pc:docMk/>
            <pc:sldMk cId="689389293" sldId="289"/>
            <ac:spMk id="5" creationId="{0F5D4E1C-BECE-4044-8955-F7990D60F576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0" creationId="{5B712082-F286-4574-9FC3-F06425A2710B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4" creationId="{96BF9453-29E0-40AD-ABC7-DFFD0046AC0F}"/>
          </ac:spMkLst>
        </pc:sp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7" creationId="{73EA63A2-4804-4749-BECD-17FEE7F89592}"/>
          </ac:picMkLst>
        </pc:pic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12" creationId="{517C7809-1A5C-49F3-9C66-959CC5138EEF}"/>
          </ac:picMkLst>
        </pc:picChg>
        <pc:cxnChg chg="del">
          <ac:chgData name="Amine Charot" userId="e61df26456704bb1" providerId="LiveId" clId="{8251C8CF-5BFA-4007-83F8-8EBD1DC91666}" dt="2020-09-13T16:31:33.815" v="474" actId="478"/>
          <ac:cxnSpMkLst>
            <pc:docMk/>
            <pc:sldMk cId="689389293" sldId="289"/>
            <ac:cxnSpMk id="9" creationId="{C46362D5-AA2B-485F-A5A4-031A10BE5EE2}"/>
          </ac:cxnSpMkLst>
        </pc:cxnChg>
      </pc:sldChg>
      <pc:sldChg chg="addSp modSp add mod ord">
        <pc:chgData name="Amine Charot" userId="e61df26456704bb1" providerId="LiveId" clId="{8251C8CF-5BFA-4007-83F8-8EBD1DC91666}" dt="2020-09-13T16:40:00.037" v="677" actId="20577"/>
        <pc:sldMkLst>
          <pc:docMk/>
          <pc:sldMk cId="905406964" sldId="290"/>
        </pc:sldMkLst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2" creationId="{2E8E5A04-B71B-4346-9702-607A5533428F}"/>
          </ac:spMkLst>
        </pc:spChg>
        <pc:spChg chg="add mod">
          <ac:chgData name="Amine Charot" userId="e61df26456704bb1" providerId="LiveId" clId="{8251C8CF-5BFA-4007-83F8-8EBD1DC91666}" dt="2020-09-13T16:38:33.817" v="561" actId="20577"/>
          <ac:spMkLst>
            <pc:docMk/>
            <pc:sldMk cId="905406964" sldId="290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6:40:00.037" v="677" actId="20577"/>
          <ac:spMkLst>
            <pc:docMk/>
            <pc:sldMk cId="905406964" sldId="290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9:47.700" v="676" actId="1076"/>
          <ac:spMkLst>
            <pc:docMk/>
            <pc:sldMk cId="905406964" sldId="290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10" creationId="{5B712082-F286-4574-9FC3-F06425A2710B}"/>
          </ac:spMkLst>
        </pc:spChg>
        <pc:spChg chg="mod">
          <ac:chgData name="Amine Charot" userId="e61df26456704bb1" providerId="LiveId" clId="{8251C8CF-5BFA-4007-83F8-8EBD1DC91666}" dt="2020-09-13T16:32:58.059" v="538" actId="1076"/>
          <ac:spMkLst>
            <pc:docMk/>
            <pc:sldMk cId="905406964" sldId="290"/>
            <ac:spMk id="14" creationId="{96BF9453-29E0-40AD-ABC7-DFFD0046AC0F}"/>
          </ac:spMkLst>
        </pc:sp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12" creationId="{517C7809-1A5C-49F3-9C66-959CC5138EEF}"/>
          </ac:picMkLst>
        </pc:picChg>
        <pc:cxnChg chg="mod">
          <ac:chgData name="Amine Charot" userId="e61df26456704bb1" providerId="LiveId" clId="{8251C8CF-5BFA-4007-83F8-8EBD1DC91666}" dt="2020-09-13T16:32:54.004" v="537" actId="1076"/>
          <ac:cxnSpMkLst>
            <pc:docMk/>
            <pc:sldMk cId="905406964" sldId="290"/>
            <ac:cxnSpMk id="9" creationId="{C46362D5-AA2B-485F-A5A4-031A10BE5EE2}"/>
          </ac:cxnSpMkLst>
        </pc:cxnChg>
      </pc:sldChg>
      <pc:sldChg chg="modSp add mod ord">
        <pc:chgData name="Amine Charot" userId="e61df26456704bb1" providerId="LiveId" clId="{8251C8CF-5BFA-4007-83F8-8EBD1DC91666}" dt="2020-09-13T16:43:42.010" v="703" actId="20577"/>
        <pc:sldMkLst>
          <pc:docMk/>
          <pc:sldMk cId="2750364669" sldId="291"/>
        </pc:sldMkLst>
        <pc:spChg chg="mod">
          <ac:chgData name="Amine Charot" userId="e61df26456704bb1" providerId="LiveId" clId="{8251C8CF-5BFA-4007-83F8-8EBD1DC91666}" dt="2020-09-13T16:43:42.010" v="703" actId="20577"/>
          <ac:spMkLst>
            <pc:docMk/>
            <pc:sldMk cId="2750364669" sldId="291"/>
            <ac:spMk id="5" creationId="{0F5D4E1C-BECE-4044-8955-F7990D60F576}"/>
          </ac:spMkLst>
        </pc:spChg>
      </pc:sldChg>
      <pc:sldChg chg="addSp delSp modSp add mod ord">
        <pc:chgData name="Amine Charot" userId="e61df26456704bb1" providerId="LiveId" clId="{8251C8CF-5BFA-4007-83F8-8EBD1DC91666}" dt="2020-09-13T17:08:27.194" v="967" actId="20577"/>
        <pc:sldMkLst>
          <pc:docMk/>
          <pc:sldMk cId="4071465855" sldId="292"/>
        </pc:sldMkLst>
        <pc:spChg chg="mod">
          <ac:chgData name="Amine Charot" userId="e61df26456704bb1" providerId="LiveId" clId="{8251C8CF-5BFA-4007-83F8-8EBD1DC91666}" dt="2020-09-13T16:47:42.978" v="776" actId="1076"/>
          <ac:spMkLst>
            <pc:docMk/>
            <pc:sldMk cId="4071465855" sldId="292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59:46.192" v="888" actId="1076"/>
          <ac:spMkLst>
            <pc:docMk/>
            <pc:sldMk cId="4071465855" sldId="292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8:27.194" v="967" actId="20577"/>
          <ac:spMkLst>
            <pc:docMk/>
            <pc:sldMk cId="4071465855" sldId="292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50.250" v="889" actId="1076"/>
          <ac:spMkLst>
            <pc:docMk/>
            <pc:sldMk cId="4071465855" sldId="292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50:58.496" v="859" actId="1076"/>
          <ac:spMkLst>
            <pc:docMk/>
            <pc:sldMk cId="4071465855" sldId="292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46:34.803" v="741" actId="1076"/>
          <ac:spMkLst>
            <pc:docMk/>
            <pc:sldMk cId="4071465855" sldId="292"/>
            <ac:spMk id="11" creationId="{AC2C4BDC-F14F-4B99-BA3E-813F8340479A}"/>
          </ac:spMkLst>
        </pc:spChg>
        <pc:spChg chg="mod">
          <ac:chgData name="Amine Charot" userId="e61df26456704bb1" providerId="LiveId" clId="{8251C8CF-5BFA-4007-83F8-8EBD1DC91666}" dt="2020-09-13T16:48:56.427" v="804" actId="1076"/>
          <ac:spMkLst>
            <pc:docMk/>
            <pc:sldMk cId="4071465855" sldId="292"/>
            <ac:spMk id="14" creationId="{96BF9453-29E0-40AD-ABC7-DFFD0046AC0F}"/>
          </ac:spMkLst>
        </pc:spChg>
        <pc:spChg chg="add mod">
          <ac:chgData name="Amine Charot" userId="e61df26456704bb1" providerId="LiveId" clId="{8251C8CF-5BFA-4007-83F8-8EBD1DC91666}" dt="2020-09-13T16:47:48.922" v="778" actId="1076"/>
          <ac:spMkLst>
            <pc:docMk/>
            <pc:sldMk cId="4071465855" sldId="292"/>
            <ac:spMk id="18" creationId="{CE6C0290-A9DE-4BB4-BF8A-7B46071287D8}"/>
          </ac:spMkLst>
        </pc:spChg>
        <pc:spChg chg="add mod">
          <ac:chgData name="Amine Charot" userId="e61df26456704bb1" providerId="LiveId" clId="{8251C8CF-5BFA-4007-83F8-8EBD1DC91666}" dt="2020-09-13T16:48:20.010" v="799" actId="1076"/>
          <ac:spMkLst>
            <pc:docMk/>
            <pc:sldMk cId="4071465855" sldId="292"/>
            <ac:spMk id="24" creationId="{AA5EFD4B-2F1F-4D67-B2CC-BF90B5D76F51}"/>
          </ac:spMkLst>
        </pc:spChg>
        <pc:spChg chg="add mod ord">
          <ac:chgData name="Amine Charot" userId="e61df26456704bb1" providerId="LiveId" clId="{8251C8CF-5BFA-4007-83F8-8EBD1DC91666}" dt="2020-09-13T16:59:37.865" v="887" actId="14100"/>
          <ac:spMkLst>
            <pc:docMk/>
            <pc:sldMk cId="4071465855" sldId="292"/>
            <ac:spMk id="27" creationId="{DC476FF7-223B-4B1D-855C-1B8E43BD0A37}"/>
          </ac:spMkLst>
        </pc:spChg>
        <pc:spChg chg="add del">
          <ac:chgData name="Amine Charot" userId="e61df26456704bb1" providerId="LiveId" clId="{8251C8CF-5BFA-4007-83F8-8EBD1DC91666}" dt="2020-09-13T16:48:15.608" v="798" actId="478"/>
          <ac:spMkLst>
            <pc:docMk/>
            <pc:sldMk cId="4071465855" sldId="292"/>
            <ac:spMk id="28" creationId="{ADF009B1-06D6-48C5-AB5C-D31316009CD4}"/>
          </ac:spMkLst>
        </pc:spChg>
        <pc:spChg chg="add mod">
          <ac:chgData name="Amine Charot" userId="e61df26456704bb1" providerId="LiveId" clId="{8251C8CF-5BFA-4007-83F8-8EBD1DC91666}" dt="2020-09-13T16:49:53.130" v="829" actId="1076"/>
          <ac:spMkLst>
            <pc:docMk/>
            <pc:sldMk cId="4071465855" sldId="292"/>
            <ac:spMk id="29" creationId="{454B207D-5867-43DF-AE8B-234953D2277D}"/>
          </ac:spMkLst>
        </pc:spChg>
        <pc:spChg chg="add mod">
          <ac:chgData name="Amine Charot" userId="e61df26456704bb1" providerId="LiveId" clId="{8251C8CF-5BFA-4007-83F8-8EBD1DC91666}" dt="2020-09-13T16:50:53.738" v="858" actId="1076"/>
          <ac:spMkLst>
            <pc:docMk/>
            <pc:sldMk cId="4071465855" sldId="292"/>
            <ac:spMk id="35" creationId="{2A3EF1A1-15DB-47DE-AD41-09F163494C26}"/>
          </ac:spMkLst>
        </pc:spChg>
        <pc:picChg chg="mod">
          <ac:chgData name="Amine Charot" userId="e61df26456704bb1" providerId="LiveId" clId="{8251C8CF-5BFA-4007-83F8-8EBD1DC91666}" dt="2020-09-13T16:46:00.924" v="718" actId="1076"/>
          <ac:picMkLst>
            <pc:docMk/>
            <pc:sldMk cId="4071465855" sldId="292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48:56.427" v="804" actId="1076"/>
          <ac:picMkLst>
            <pc:docMk/>
            <pc:sldMk cId="4071465855" sldId="292"/>
            <ac:picMk id="12" creationId="{517C7809-1A5C-49F3-9C66-959CC5138EEF}"/>
          </ac:picMkLst>
        </pc:picChg>
        <pc:picChg chg="add mod">
          <ac:chgData name="Amine Charot" userId="e61df26456704bb1" providerId="LiveId" clId="{8251C8CF-5BFA-4007-83F8-8EBD1DC91666}" dt="2020-09-13T16:46:30.456" v="740" actId="1076"/>
          <ac:picMkLst>
            <pc:docMk/>
            <pc:sldMk cId="4071465855" sldId="292"/>
            <ac:picMk id="1026" creationId="{3199FE31-EB36-462F-B30F-52A636BFDF08}"/>
          </ac:picMkLst>
        </pc:picChg>
        <pc:cxnChg chg="add mod">
          <ac:chgData name="Amine Charot" userId="e61df26456704bb1" providerId="LiveId" clId="{8251C8CF-5BFA-4007-83F8-8EBD1DC91666}" dt="2020-09-13T16:47:56.010" v="780" actId="1076"/>
          <ac:cxnSpMkLst>
            <pc:docMk/>
            <pc:sldMk cId="4071465855" sldId="292"/>
            <ac:cxnSpMk id="8" creationId="{000B80B8-835D-4FA6-8900-A4422BBAE6EA}"/>
          </ac:cxnSpMkLst>
        </pc:cxnChg>
        <pc:cxnChg chg="mod">
          <ac:chgData name="Amine Charot" userId="e61df26456704bb1" providerId="LiveId" clId="{8251C8CF-5BFA-4007-83F8-8EBD1DC91666}" dt="2020-09-13T16:48:34.091" v="801" actId="1076"/>
          <ac:cxnSpMkLst>
            <pc:docMk/>
            <pc:sldMk cId="4071465855" sldId="292"/>
            <ac:cxnSpMk id="9" creationId="{C46362D5-AA2B-485F-A5A4-031A10BE5EE2}"/>
          </ac:cxnSpMkLst>
        </pc:cxnChg>
        <pc:cxnChg chg="add mod">
          <ac:chgData name="Amine Charot" userId="e61df26456704bb1" providerId="LiveId" clId="{8251C8CF-5BFA-4007-83F8-8EBD1DC91666}" dt="2020-09-13T16:47:44.580" v="777" actId="1076"/>
          <ac:cxnSpMkLst>
            <pc:docMk/>
            <pc:sldMk cId="4071465855" sldId="292"/>
            <ac:cxnSpMk id="16" creationId="{A69A3FED-FE99-4296-9159-9C684685DC8E}"/>
          </ac:cxnSpMkLst>
        </pc:cxnChg>
        <pc:cxnChg chg="add mod">
          <ac:chgData name="Amine Charot" userId="e61df26456704bb1" providerId="LiveId" clId="{8251C8CF-5BFA-4007-83F8-8EBD1DC91666}" dt="2020-09-13T16:50:27.997" v="837" actId="1076"/>
          <ac:cxnSpMkLst>
            <pc:docMk/>
            <pc:sldMk cId="4071465855" sldId="292"/>
            <ac:cxnSpMk id="32" creationId="{A53125B0-C061-4EB6-8C25-14E8440D2D44}"/>
          </ac:cxnSpMkLst>
        </pc:cxnChg>
      </pc:sldChg>
      <pc:sldChg chg="modSp add mod ord">
        <pc:chgData name="Amine Charot" userId="e61df26456704bb1" providerId="LiveId" clId="{8251C8CF-5BFA-4007-83F8-8EBD1DC91666}" dt="2020-09-13T17:08:34.321" v="981" actId="20577"/>
        <pc:sldMkLst>
          <pc:docMk/>
          <pc:sldMk cId="535824011" sldId="293"/>
        </pc:sldMkLst>
        <pc:spChg chg="mod">
          <ac:chgData name="Amine Charot" userId="e61df26456704bb1" providerId="LiveId" clId="{8251C8CF-5BFA-4007-83F8-8EBD1DC91666}" dt="2020-09-13T17:08:34.321" v="981" actId="20577"/>
          <ac:spMkLst>
            <pc:docMk/>
            <pc:sldMk cId="535824011" sldId="293"/>
            <ac:spMk id="5" creationId="{0F5D4E1C-BECE-4044-8955-F7990D60F576}"/>
          </ac:spMkLst>
        </pc:spChg>
      </pc:sldChg>
      <pc:sldChg chg="addSp modSp add mod ord">
        <pc:chgData name="Amine Charot" userId="e61df26456704bb1" providerId="LiveId" clId="{8251C8CF-5BFA-4007-83F8-8EBD1DC91666}" dt="2020-09-13T17:01:47.189" v="957" actId="20577"/>
        <pc:sldMkLst>
          <pc:docMk/>
          <pc:sldMk cId="1782047053" sldId="294"/>
        </pc:sldMkLst>
        <pc:spChg chg="mod">
          <ac:chgData name="Amine Charot" userId="e61df26456704bb1" providerId="LiveId" clId="{8251C8CF-5BFA-4007-83F8-8EBD1DC91666}" dt="2020-09-13T16:58:57.025" v="878" actId="14100"/>
          <ac:spMkLst>
            <pc:docMk/>
            <pc:sldMk cId="1782047053" sldId="294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1:47.189" v="957" actId="20577"/>
          <ac:spMkLst>
            <pc:docMk/>
            <pc:sldMk cId="1782047053" sldId="294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14.040" v="881" actId="1076"/>
          <ac:spMkLst>
            <pc:docMk/>
            <pc:sldMk cId="1782047053" sldId="294"/>
            <ac:spMk id="6" creationId="{B429F065-E130-47BA-A87F-B676D9255C75}"/>
          </ac:spMkLst>
        </pc:spChg>
        <pc:spChg chg="add mod">
          <ac:chgData name="Amine Charot" userId="e61df26456704bb1" providerId="LiveId" clId="{8251C8CF-5BFA-4007-83F8-8EBD1DC91666}" dt="2020-09-13T17:00:47.145" v="919" actId="1076"/>
          <ac:spMkLst>
            <pc:docMk/>
            <pc:sldMk cId="1782047053" sldId="294"/>
            <ac:spMk id="15" creationId="{200907C9-9F43-4554-A698-76C11C9A3B6C}"/>
          </ac:spMkLst>
        </pc:spChg>
        <pc:spChg chg="add mod">
          <ac:chgData name="Amine Charot" userId="e61df26456704bb1" providerId="LiveId" clId="{8251C8CF-5BFA-4007-83F8-8EBD1DC91666}" dt="2020-09-13T17:01:31.243" v="937" actId="1076"/>
          <ac:spMkLst>
            <pc:docMk/>
            <pc:sldMk cId="1782047053" sldId="294"/>
            <ac:spMk id="25" creationId="{352B4C5F-EEB5-4E9C-B6E7-CEF761B4C57F}"/>
          </ac:spMkLst>
        </pc:spChg>
        <pc:spChg chg="mod">
          <ac:chgData name="Amine Charot" userId="e61df26456704bb1" providerId="LiveId" clId="{8251C8CF-5BFA-4007-83F8-8EBD1DC91666}" dt="2020-09-13T16:59:01.299" v="879" actId="14100"/>
          <ac:spMkLst>
            <pc:docMk/>
            <pc:sldMk cId="1782047053" sldId="294"/>
            <ac:spMk id="27" creationId="{DC476FF7-223B-4B1D-855C-1B8E43BD0A37}"/>
          </ac:spMkLst>
        </pc:spChg>
        <pc:picChg chg="add mod">
          <ac:chgData name="Amine Charot" userId="e61df26456704bb1" providerId="LiveId" clId="{8251C8CF-5BFA-4007-83F8-8EBD1DC91666}" dt="2020-09-13T17:00:50.289" v="920" actId="1076"/>
          <ac:picMkLst>
            <pc:docMk/>
            <pc:sldMk cId="1782047053" sldId="294"/>
            <ac:picMk id="13" creationId="{501D7DD4-15EB-453A-8F27-52F232D55545}"/>
          </ac:picMkLst>
        </pc:picChg>
        <pc:cxnChg chg="add mod">
          <ac:chgData name="Amine Charot" userId="e61df26456704bb1" providerId="LiveId" clId="{8251C8CF-5BFA-4007-83F8-8EBD1DC91666}" dt="2020-09-13T17:01:15.419" v="925" actId="14100"/>
          <ac:cxnSpMkLst>
            <pc:docMk/>
            <pc:sldMk cId="1782047053" sldId="294"/>
            <ac:cxnSpMk id="19" creationId="{13B0E261-968D-4AF6-ABD5-9E2BE3D80398}"/>
          </ac:cxnSpMkLst>
        </pc:cxnChg>
      </pc:sldChg>
      <pc:sldChg chg="modSp add mod ord">
        <pc:chgData name="Amine Charot" userId="e61df26456704bb1" providerId="LiveId" clId="{8251C8CF-5BFA-4007-83F8-8EBD1DC91666}" dt="2020-09-13T17:08:49.827" v="994" actId="20577"/>
        <pc:sldMkLst>
          <pc:docMk/>
          <pc:sldMk cId="1255736514" sldId="295"/>
        </pc:sldMkLst>
        <pc:spChg chg="mod">
          <ac:chgData name="Amine Charot" userId="e61df26456704bb1" providerId="LiveId" clId="{8251C8CF-5BFA-4007-83F8-8EBD1DC91666}" dt="2020-09-13T17:08:49.827" v="994" actId="20577"/>
          <ac:spMkLst>
            <pc:docMk/>
            <pc:sldMk cId="1255736514" sldId="295"/>
            <ac:spMk id="5" creationId="{0F5D4E1C-BECE-4044-8955-F7990D60F5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28/02/2021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28/02/2021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28/02/2021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28/02/2021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28/02/2021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28" y="4671367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28/02/2021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mailto:sparra@encamina.com" TargetMode="External"/><Relationship Id="rId7" Type="http://schemas.openxmlformats.org/officeDocument/2006/relationships/image" Target="../media/image20.png"/><Relationship Id="rId2" Type="http://schemas.openxmlformats.org/officeDocument/2006/relationships/hyperlink" Target="mailto:adiaz@encamina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3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27/02/2021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4636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Azure Functions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Best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Practices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43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David Vidal    /     Sergio Parra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40" y="5595223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@D_Vid_45      /    @sparraguerra  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 dirty="0">
                <a:latin typeface="+mn-lt"/>
              </a:rPr>
              <a:t>Motor de ejecución y Sistema Operativos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86B5CB-1D95-44FE-B0CB-175E3B44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60" y="1298053"/>
            <a:ext cx="8692892" cy="48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06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 dirty="0">
                <a:latin typeface="+mn-lt"/>
              </a:rPr>
              <a:t>Duración de Time </a:t>
            </a:r>
            <a:r>
              <a:rPr lang="es-ES" sz="3200" dirty="0" err="1">
                <a:latin typeface="+mn-lt"/>
              </a:rPr>
              <a:t>Outs</a:t>
            </a:r>
            <a:endParaRPr lang="es-ES" sz="3200" dirty="0"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71EF34-89A9-4E29-8DD5-79146422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55" y="1809285"/>
            <a:ext cx="7273730" cy="3816346"/>
          </a:xfrm>
          <a:prstGeom prst="rect">
            <a:avLst/>
          </a:prstGeom>
        </p:spPr>
      </p:pic>
      <p:sp>
        <p:nvSpPr>
          <p:cNvPr id="6" name="Título 4">
            <a:extLst>
              <a:ext uri="{FF2B5EF4-FFF2-40B4-BE49-F238E27FC236}">
                <a16:creationId xmlns:a16="http://schemas.microsoft.com/office/drawing/2014/main" id="{BE30D924-7A26-4FED-9714-72E8E6D2B057}"/>
              </a:ext>
            </a:extLst>
          </p:cNvPr>
          <p:cNvSpPr txBox="1">
            <a:spLocks/>
          </p:cNvSpPr>
          <p:nvPr/>
        </p:nvSpPr>
        <p:spPr>
          <a:xfrm>
            <a:off x="838200" y="1215957"/>
            <a:ext cx="10515600" cy="5804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La </a:t>
            </a:r>
            <a:r>
              <a:rPr lang="en-US" sz="1600" dirty="0" err="1">
                <a:latin typeface="+mn-lt"/>
              </a:rPr>
              <a:t>duración</a:t>
            </a:r>
            <a:r>
              <a:rPr lang="en-US" sz="1600" dirty="0">
                <a:latin typeface="+mn-lt"/>
              </a:rPr>
              <a:t> de Timeout de una </a:t>
            </a:r>
            <a:r>
              <a:rPr lang="en-US" sz="1600" dirty="0" err="1">
                <a:latin typeface="+mn-lt"/>
              </a:rPr>
              <a:t>función</a:t>
            </a:r>
            <a:r>
              <a:rPr lang="en-US" sz="1600" dirty="0">
                <a:latin typeface="+mn-lt"/>
              </a:rPr>
              <a:t> se define </a:t>
            </a: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la </a:t>
            </a:r>
            <a:r>
              <a:rPr lang="en-US" sz="1600" dirty="0" err="1">
                <a:latin typeface="+mn-lt"/>
              </a:rPr>
              <a:t>propiedad</a:t>
            </a:r>
            <a:r>
              <a:rPr lang="en-US" sz="1600" dirty="0">
                <a:latin typeface="+mn-lt"/>
              </a:rPr>
              <a:t> “</a:t>
            </a:r>
            <a:r>
              <a:rPr lang="en-US" sz="1600" dirty="0" err="1">
                <a:latin typeface="+mn-lt"/>
              </a:rPr>
              <a:t>functionTimeout</a:t>
            </a:r>
            <a:r>
              <a:rPr lang="en-US" sz="1600" dirty="0">
                <a:latin typeface="+mn-lt"/>
              </a:rPr>
              <a:t>” del archive </a:t>
            </a:r>
            <a:r>
              <a:rPr lang="en-US" sz="1600" dirty="0" err="1">
                <a:latin typeface="+mn-lt"/>
              </a:rPr>
              <a:t>host.json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456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 dirty="0">
                <a:latin typeface="+mn-lt"/>
              </a:rPr>
              <a:t>Escalado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4B33DEC-1BDC-4F1B-B809-16AA87A6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8354"/>
            <a:ext cx="10437878" cy="420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39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 dirty="0">
                <a:latin typeface="+mn-lt"/>
              </a:rPr>
              <a:t>Arranque en frío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09787B-A415-4DC3-8827-328035FF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97" y="1195189"/>
            <a:ext cx="10113321" cy="43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1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>
                <a:latin typeface="+mn-lt"/>
              </a:rPr>
              <a:t>Limitaciones de servicio</a:t>
            </a:r>
            <a:endParaRPr lang="es-ES" sz="3200" dirty="0">
              <a:latin typeface="+mn-lt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F2A0E827-EDF5-43E4-B283-D8C23EFC79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6462" y="1298052"/>
            <a:ext cx="10447338" cy="4141213"/>
            <a:chOff x="528" y="818"/>
            <a:chExt cx="6581" cy="2605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C3723FD8-A6E5-4CA5-84B2-D183B26E0CA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8" y="818"/>
              <a:ext cx="6581" cy="2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D05017C3-2115-4493-B937-5F8413381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818"/>
              <a:ext cx="6581" cy="16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1735AE4-8BDE-45C5-8696-96B2E106E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71"/>
              <a:ext cx="6581" cy="160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0E0D1765-AEED-437C-9CA7-E89A5BC9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276"/>
              <a:ext cx="6581" cy="314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6AB53A3B-D512-40D7-AA83-99AD3AB27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735"/>
              <a:ext cx="6581" cy="160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A5A1A7-3821-4B0F-9158-1D8977B5D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040"/>
              <a:ext cx="6581" cy="16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06C36A-3F06-44A4-98F7-4A43166DC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346"/>
              <a:ext cx="6581" cy="160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1BAA89-927E-4EF3-891C-C919C032D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651"/>
              <a:ext cx="6581" cy="16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8FCEFF-8CAE-4AC2-859E-36683512C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957"/>
              <a:ext cx="6581" cy="466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4FAE98-EA88-4062-A4D4-5687D7C25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833"/>
              <a:ext cx="47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Recurso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5DD5AC-D79C-4258-BF7B-1A9318479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9" y="833"/>
              <a:ext cx="991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Consumption Plan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8EF4AD-CBEB-4E5E-827F-ACE6AF7C9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3" y="833"/>
              <a:ext cx="77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Premium Plan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E4101C-6F4B-4C8E-A92B-D29B067D8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" y="833"/>
              <a:ext cx="6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App service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347500-1FEC-4AEF-9374-80A6787B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986"/>
              <a:ext cx="108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Timeout por defecto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3089AC-559F-41B5-873B-6AC81FAD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986"/>
              <a:ext cx="122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853D9D-8608-4674-AFD8-57D13672E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2" y="986"/>
              <a:ext cx="18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8F1835-D142-44E5-B6F2-6B9454123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9" y="986"/>
              <a:ext cx="18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7D4819-4E1E-4AE0-8851-CFED5754C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1139"/>
              <a:ext cx="1525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Duración máxima de </a:t>
              </a:r>
              <a:r>
                <a:rPr kumimoji="0" lang="es-ES" altLang="es-ES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Timeout</a:t>
              </a:r>
              <a:endPara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E311AB-36DC-498E-89E1-362634A9D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8" y="1139"/>
              <a:ext cx="18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A502FA-D902-4751-920B-58C07D131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1139"/>
              <a:ext cx="587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sin enlazar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DD9C87-A8FC-4456-BECA-D0FD22849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3" y="1139"/>
              <a:ext cx="587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sin enlazar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FD1D12C-FEE5-4BA9-8045-83B31729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1292"/>
              <a:ext cx="236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Número máximo de conexiones salientes (por 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155179-F1F8-437F-A953-3095E76EB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1444"/>
              <a:ext cx="541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instancia)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BD78FF-E623-4AA9-845F-74A7B9B53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1444"/>
              <a:ext cx="138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600 activas (1200 en total)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DB3845-A89A-4713-9ACB-87F1B531B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1444"/>
              <a:ext cx="587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sin enlazar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1E69FE-F05A-4AE7-A7A2-148AD9824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3" y="1444"/>
              <a:ext cx="587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sin enlazar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F0D985-DA0E-4E85-88D4-A4CCD2145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1597"/>
              <a:ext cx="18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Tamaño máximo de la solicitud (MB)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EF4EAA-37EA-446A-ACA1-2ED694C17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1597"/>
              <a:ext cx="24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871D94-82BE-43E1-90A2-DF40900B7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" y="1597"/>
              <a:ext cx="24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14D99BB-4CED-4C93-B7AF-9222E4BB1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6" y="1597"/>
              <a:ext cx="24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49B1A78-6AA5-4E65-BD79-AE0971A14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1750"/>
              <a:ext cx="216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Longitud máxima de la cadena de consulta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479856-CD95-44DA-85EF-446E84876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" y="1750"/>
              <a:ext cx="31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4096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5AF9D66-8D69-4C8C-BD16-DDAEFF98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" y="1750"/>
              <a:ext cx="31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4096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8D2CF2-B3AA-424A-8D75-B82C241C2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3" y="1750"/>
              <a:ext cx="31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4096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A8835EE-CCFC-488C-B8EE-01E852169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1903"/>
              <a:ext cx="188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Longitud máxima de URL de solicitud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F1AF86-CD4B-4D73-9B9B-66EA2FE99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" y="1903"/>
              <a:ext cx="31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8192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5FF74F-AF1A-499B-8C75-A92F6A72F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" y="1903"/>
              <a:ext cx="31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8192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CE7619-CBB3-4B37-850A-3FE47581B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3" y="1903"/>
              <a:ext cx="31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8192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BB23A4-8B1F-4C4C-A277-BDCF9C7B6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2056"/>
              <a:ext cx="94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ACU por instancia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6173E1F-7A72-4BA4-AC2B-636EA7EF6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2056"/>
              <a:ext cx="24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F8D0B1-9668-4944-805D-7404F5B9F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1" y="2056"/>
              <a:ext cx="47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210-840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130CE5-FBD1-459B-BABE-3A4C08E21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8" y="2056"/>
              <a:ext cx="47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210-250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E67DD2B-AF1F-4A9F-A5B0-10E799000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2208"/>
              <a:ext cx="1845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Memoria máxima (GB por instancia)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1471052-6BDF-475F-988B-6B8EEDD59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2208"/>
              <a:ext cx="21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1,5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DF869B6-7BCE-4157-A2B9-C9773F9C7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" y="2208"/>
              <a:ext cx="37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3,5-14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AB52CE9-5B55-41AA-82C8-89DAFE7C7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" y="2208"/>
              <a:ext cx="37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3,5-14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BE3A228-7CC8-49AC-956F-24053A98F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2361"/>
              <a:ext cx="178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Aplicaciones de funciones por plan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EFAD23-E39C-440F-8EFC-1E6E113AB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2361"/>
              <a:ext cx="24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3308AD1-BCC1-42B2-AE9A-6C8C5C47B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" y="2361"/>
              <a:ext cx="24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67A956-AC0E-4A19-9DFB-BCA3D4E3B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3" y="2361"/>
              <a:ext cx="587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sin enlazar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F542913-6860-4B41-829C-646C9183D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2514"/>
              <a:ext cx="114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Planes de App Service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5910AB4-9972-4B35-8F1C-7E5A73153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4" y="2514"/>
              <a:ext cx="79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100 por región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164E5A4-6CF3-428C-AD6B-1E9A63359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" y="2514"/>
              <a:ext cx="137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100 por grupo de recursos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A6483B-C5A3-4E50-9A4C-BC2C13CA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2667"/>
              <a:ext cx="907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Almacenamiento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CAA46DC-9277-48F9-AA86-7689282EE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2667"/>
              <a:ext cx="275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 TB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F94D60C-7D14-41B5-A947-8673D3BD1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" y="2667"/>
              <a:ext cx="419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250 GB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4678431-4AC4-40D4-9589-DD31EA278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" y="2667"/>
              <a:ext cx="275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 TB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09F3F44-84C3-4380-932E-278DAF59F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2819"/>
              <a:ext cx="2021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Dominios personalizados por aplicación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08E87D2-FE28-43CE-9455-AB76D6440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2819"/>
              <a:ext cx="24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500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D215DE6-0E09-43F1-933B-D2B800C2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" y="2819"/>
              <a:ext cx="24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500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DD3485D-0AA1-4606-BA6D-18679F58D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6" y="2819"/>
              <a:ext cx="24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500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569FEA7-472C-4E43-AF21-407226E64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3278"/>
              <a:ext cx="1212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Compatibilidad con SSL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05BC022-BAC0-40A0-B521-2C8F42906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3125"/>
              <a:ext cx="1479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conexión SNI SSL sin enlazar 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ACC5F56-F57E-440C-A8D0-B5DD0DDFF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" y="3278"/>
              <a:ext cx="45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incluida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4E141F-556C-46C3-A89A-6F85901F6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9" y="3125"/>
              <a:ext cx="171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conexiones SNI SSL ilimitadas y 1 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C3FABDC-12D2-4F3D-8B80-9FD9DAF9E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7" y="3278"/>
              <a:ext cx="1441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conexión SSL de IP incluidas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9F1C55C-F1A3-4AEE-97C3-9C90EE4B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6" y="2972"/>
              <a:ext cx="1029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conexiones SNI SSL 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7C5DFF6-CDE1-4948-A4B8-CD7EEA51E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" y="3125"/>
              <a:ext cx="12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ilimitadas y 1 conexión 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BCD36C3-2EA3-4795-BE4F-19D2EE227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2" y="3278"/>
              <a:ext cx="961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SSL de IP incluidas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7EAEAC3-6F60-4D00-AE13-6DF1BB38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818"/>
              <a:ext cx="8" cy="1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D13E9EA-A755-43FE-8F59-C086519DD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818"/>
              <a:ext cx="8" cy="1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3938A72-FAF2-468A-ABAE-E932318E6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818"/>
              <a:ext cx="8" cy="1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B84F7AC-2EAF-4F99-9F91-E45DE2663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" y="818"/>
              <a:ext cx="8" cy="1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" name="Line 77">
              <a:extLst>
                <a:ext uri="{FF2B5EF4-FFF2-40B4-BE49-F238E27FC236}">
                  <a16:creationId xmlns:a16="http://schemas.microsoft.com/office/drawing/2014/main" id="{DA3D09A3-F325-404C-B197-0A232FBC4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818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9A42DC6-47D0-4F4E-9D03-F9A0CEAA7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818"/>
              <a:ext cx="6573" cy="8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7E7CFA3-2C29-4042-9708-26073D791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1" y="818"/>
              <a:ext cx="8" cy="1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" name="Line 80">
              <a:extLst>
                <a:ext uri="{FF2B5EF4-FFF2-40B4-BE49-F238E27FC236}">
                  <a16:creationId xmlns:a16="http://schemas.microsoft.com/office/drawing/2014/main" id="{44A49375-50E5-4FCF-A9E0-DE8E34E10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971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FB9CE81-99FC-4C98-96BC-A31D30A3B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971"/>
              <a:ext cx="6573" cy="7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" name="Line 82">
              <a:extLst>
                <a:ext uri="{FF2B5EF4-FFF2-40B4-BE49-F238E27FC236}">
                  <a16:creationId xmlns:a16="http://schemas.microsoft.com/office/drawing/2014/main" id="{F69581DD-C0C5-4C39-A54A-E2FC94759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1124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ED53AB0-F70D-4AE8-8A47-4274C61DC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124"/>
              <a:ext cx="6573" cy="7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5" name="Line 84">
              <a:extLst>
                <a:ext uri="{FF2B5EF4-FFF2-40B4-BE49-F238E27FC236}">
                  <a16:creationId xmlns:a16="http://schemas.microsoft.com/office/drawing/2014/main" id="{D7624FC9-11A5-43D1-9652-14199E19B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6" y="1131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3709F-904F-4E35-BA61-E4973D78F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31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7" name="Line 86">
              <a:extLst>
                <a:ext uri="{FF2B5EF4-FFF2-40B4-BE49-F238E27FC236}">
                  <a16:creationId xmlns:a16="http://schemas.microsoft.com/office/drawing/2014/main" id="{84F10CB2-67A7-4D5F-A38D-FF6C5E6AD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0" y="1131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1902B71-A7AB-42F5-AD7A-8CC77DDD8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1131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9" name="Line 88">
              <a:extLst>
                <a:ext uri="{FF2B5EF4-FFF2-40B4-BE49-F238E27FC236}">
                  <a16:creationId xmlns:a16="http://schemas.microsoft.com/office/drawing/2014/main" id="{2FE0A93A-91FE-42B4-A1C0-8B7B0B6338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4" y="1131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F57AAAA-5340-4644-B5E8-C0EC147B3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" y="1131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1" name="Line 90">
              <a:extLst>
                <a:ext uri="{FF2B5EF4-FFF2-40B4-BE49-F238E27FC236}">
                  <a16:creationId xmlns:a16="http://schemas.microsoft.com/office/drawing/2014/main" id="{88491B09-5EBD-46AF-B328-2017B8FCE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1276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9C082BC-AE76-4CBB-9DE8-5676F4950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276"/>
              <a:ext cx="6573" cy="8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3" name="Line 92">
              <a:extLst>
                <a:ext uri="{FF2B5EF4-FFF2-40B4-BE49-F238E27FC236}">
                  <a16:creationId xmlns:a16="http://schemas.microsoft.com/office/drawing/2014/main" id="{E73134CA-B3F7-4285-A9F7-415B770E4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1582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49CD56-1335-490B-8C1A-75BBF0ADD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582"/>
              <a:ext cx="6573" cy="8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5" name="Line 94">
              <a:extLst>
                <a:ext uri="{FF2B5EF4-FFF2-40B4-BE49-F238E27FC236}">
                  <a16:creationId xmlns:a16="http://schemas.microsoft.com/office/drawing/2014/main" id="{72CB9EF7-FB73-418A-B730-58420C11E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6" y="1590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110FFBD-4200-4B61-AC07-362389DB4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590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7" name="Line 96">
              <a:extLst>
                <a:ext uri="{FF2B5EF4-FFF2-40B4-BE49-F238E27FC236}">
                  <a16:creationId xmlns:a16="http://schemas.microsoft.com/office/drawing/2014/main" id="{DEE1F05C-060B-4D96-8C79-2D481EC5E2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0" y="1590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43C9B7D-0EFC-45A6-A30C-ECAD448CD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1590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9" name="Line 98">
              <a:extLst>
                <a:ext uri="{FF2B5EF4-FFF2-40B4-BE49-F238E27FC236}">
                  <a16:creationId xmlns:a16="http://schemas.microsoft.com/office/drawing/2014/main" id="{978CC97D-0DEF-4A50-ADCC-1887E868B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4" y="1590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62CDE9B-D120-4731-88F5-A2FC24B34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" y="1590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1" name="Line 100">
              <a:extLst>
                <a:ext uri="{FF2B5EF4-FFF2-40B4-BE49-F238E27FC236}">
                  <a16:creationId xmlns:a16="http://schemas.microsoft.com/office/drawing/2014/main" id="{55C04CAD-24A1-43AA-8C57-B7CA1CCAAD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1735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3659E18-823A-47CE-91FD-4621ACCDE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735"/>
              <a:ext cx="6573" cy="7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3" name="Line 102">
              <a:extLst>
                <a:ext uri="{FF2B5EF4-FFF2-40B4-BE49-F238E27FC236}">
                  <a16:creationId xmlns:a16="http://schemas.microsoft.com/office/drawing/2014/main" id="{D1FADCF2-F8EF-4328-95A4-8C1DDF237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1887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EC2FBB4-A704-4D07-A591-3045E7048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887"/>
              <a:ext cx="6573" cy="8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5" name="Line 104">
              <a:extLst>
                <a:ext uri="{FF2B5EF4-FFF2-40B4-BE49-F238E27FC236}">
                  <a16:creationId xmlns:a16="http://schemas.microsoft.com/office/drawing/2014/main" id="{9B3D55EC-71D2-4DD9-BFCD-490F37950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6" y="1895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638CBB4-372F-4F50-91F6-449AEAC6B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895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" name="Line 106">
              <a:extLst>
                <a:ext uri="{FF2B5EF4-FFF2-40B4-BE49-F238E27FC236}">
                  <a16:creationId xmlns:a16="http://schemas.microsoft.com/office/drawing/2014/main" id="{51501048-24F2-4801-B091-02036D787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0" y="1895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E9F0B0B-CA92-4537-BA1D-41BAB253B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1895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" name="Line 108">
              <a:extLst>
                <a:ext uri="{FF2B5EF4-FFF2-40B4-BE49-F238E27FC236}">
                  <a16:creationId xmlns:a16="http://schemas.microsoft.com/office/drawing/2014/main" id="{78F7F9E8-6D22-483C-B3F8-153B7D3C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4" y="1895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8104707-4E93-4362-816B-5D74D6259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" y="1895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" name="Line 110">
              <a:extLst>
                <a:ext uri="{FF2B5EF4-FFF2-40B4-BE49-F238E27FC236}">
                  <a16:creationId xmlns:a16="http://schemas.microsoft.com/office/drawing/2014/main" id="{496E6FB4-6634-43C1-AF64-1A24AB4FB1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2040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FFCED3A-2C9F-41A5-B9AF-C2DC8D41F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040"/>
              <a:ext cx="6573" cy="8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" name="Line 112">
              <a:extLst>
                <a:ext uri="{FF2B5EF4-FFF2-40B4-BE49-F238E27FC236}">
                  <a16:creationId xmlns:a16="http://schemas.microsoft.com/office/drawing/2014/main" id="{B45370BF-12BE-45EF-9E00-851C92F71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2193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5FC9B6A-4E7C-48F4-A8BB-F6E072B19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193"/>
              <a:ext cx="6573" cy="8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5" name="Line 114">
              <a:extLst>
                <a:ext uri="{FF2B5EF4-FFF2-40B4-BE49-F238E27FC236}">
                  <a16:creationId xmlns:a16="http://schemas.microsoft.com/office/drawing/2014/main" id="{3969EACC-CBFE-4852-8BD1-FE5F0CAAA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6" y="2201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E687C37-6224-4713-9E16-C0BCF164D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2201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7" name="Line 116">
              <a:extLst>
                <a:ext uri="{FF2B5EF4-FFF2-40B4-BE49-F238E27FC236}">
                  <a16:creationId xmlns:a16="http://schemas.microsoft.com/office/drawing/2014/main" id="{4C863590-1D0F-4567-B8D3-19177E1E0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0" y="2201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D50DE6-B61C-496B-B40A-5F45ED226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201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9" name="Line 118">
              <a:extLst>
                <a:ext uri="{FF2B5EF4-FFF2-40B4-BE49-F238E27FC236}">
                  <a16:creationId xmlns:a16="http://schemas.microsoft.com/office/drawing/2014/main" id="{E0AD3A32-C72B-4F81-8154-C7DD7B0C8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4" y="2201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E50083-991F-4C63-84D4-EE0969526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" y="2201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1" name="Line 120">
              <a:extLst>
                <a:ext uri="{FF2B5EF4-FFF2-40B4-BE49-F238E27FC236}">
                  <a16:creationId xmlns:a16="http://schemas.microsoft.com/office/drawing/2014/main" id="{79A06347-D77B-4CAD-8606-91D6F1F3F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2346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EC97C5C-3E30-426A-9A8D-F8168C280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346"/>
              <a:ext cx="6573" cy="7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3" name="Line 122">
              <a:extLst>
                <a:ext uri="{FF2B5EF4-FFF2-40B4-BE49-F238E27FC236}">
                  <a16:creationId xmlns:a16="http://schemas.microsoft.com/office/drawing/2014/main" id="{535AC150-6DC9-4C31-B420-CB7B9A619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2499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28E756C-844D-496E-86BF-A6805C001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499"/>
              <a:ext cx="6573" cy="7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5" name="Line 124">
              <a:extLst>
                <a:ext uri="{FF2B5EF4-FFF2-40B4-BE49-F238E27FC236}">
                  <a16:creationId xmlns:a16="http://schemas.microsoft.com/office/drawing/2014/main" id="{1D20D1DE-CB88-426A-8DD3-3B083A758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6" y="2506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D98C196-1A16-45E3-BE11-75CCAB4D1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2506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7" name="Line 126">
              <a:extLst>
                <a:ext uri="{FF2B5EF4-FFF2-40B4-BE49-F238E27FC236}">
                  <a16:creationId xmlns:a16="http://schemas.microsoft.com/office/drawing/2014/main" id="{3D0C204E-259F-4346-BF16-8249BFD37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0" y="2506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6A526EB-0060-4607-9495-1AC798823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506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9" name="Line 128">
              <a:extLst>
                <a:ext uri="{FF2B5EF4-FFF2-40B4-BE49-F238E27FC236}">
                  <a16:creationId xmlns:a16="http://schemas.microsoft.com/office/drawing/2014/main" id="{8B78B86D-B852-49B8-AE39-EAEFA2885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4" y="2506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F6F950-ECDA-4B92-A49E-ED56B6D98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" y="2506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1" name="Line 130">
              <a:extLst>
                <a:ext uri="{FF2B5EF4-FFF2-40B4-BE49-F238E27FC236}">
                  <a16:creationId xmlns:a16="http://schemas.microsoft.com/office/drawing/2014/main" id="{5A1DAB3C-8603-4963-AB60-76A6FB94EB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2651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C5F8A4F-7E7F-4990-970A-B399145C8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651"/>
              <a:ext cx="6573" cy="8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3" name="Line 132">
              <a:extLst>
                <a:ext uri="{FF2B5EF4-FFF2-40B4-BE49-F238E27FC236}">
                  <a16:creationId xmlns:a16="http://schemas.microsoft.com/office/drawing/2014/main" id="{E7A04207-4921-448D-99F9-C1C26090E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2804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60D4596-D293-45AF-9F96-81D19FA25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804"/>
              <a:ext cx="6573" cy="8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5" name="Line 134">
              <a:extLst>
                <a:ext uri="{FF2B5EF4-FFF2-40B4-BE49-F238E27FC236}">
                  <a16:creationId xmlns:a16="http://schemas.microsoft.com/office/drawing/2014/main" id="{63566368-1A12-4955-94D2-07E832539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6" y="2812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1844440-A4B7-413B-B4A6-D7FB5CC70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2812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7" name="Line 136">
              <a:extLst>
                <a:ext uri="{FF2B5EF4-FFF2-40B4-BE49-F238E27FC236}">
                  <a16:creationId xmlns:a16="http://schemas.microsoft.com/office/drawing/2014/main" id="{E705ECB8-7E08-47A5-88A6-0B89BD5F2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0" y="2812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1474DFF-AD97-43E7-877D-604125B8A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812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9" name="Line 138">
              <a:extLst>
                <a:ext uri="{FF2B5EF4-FFF2-40B4-BE49-F238E27FC236}">
                  <a16:creationId xmlns:a16="http://schemas.microsoft.com/office/drawing/2014/main" id="{74455B5D-4ACE-4062-9360-C0DBBADAC4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4" y="2812"/>
              <a:ext cx="0" cy="14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4881AB2-698E-4EF0-90D3-675C119D5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" y="2812"/>
              <a:ext cx="8" cy="14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1" name="Line 140">
              <a:extLst>
                <a:ext uri="{FF2B5EF4-FFF2-40B4-BE49-F238E27FC236}">
                  <a16:creationId xmlns:a16="http://schemas.microsoft.com/office/drawing/2014/main" id="{49CC6B81-B83A-43AB-9C31-D36B5369A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2957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3A3FADB-4001-43EE-A17D-0EC19A556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957"/>
              <a:ext cx="6573" cy="8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3" name="Line 142">
              <a:extLst>
                <a:ext uri="{FF2B5EF4-FFF2-40B4-BE49-F238E27FC236}">
                  <a16:creationId xmlns:a16="http://schemas.microsoft.com/office/drawing/2014/main" id="{4D41013A-758A-4AC2-8F31-63EFCC217A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818"/>
              <a:ext cx="0" cy="2605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2094BB1-5D30-4158-91BA-4466CD201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818"/>
              <a:ext cx="8" cy="2605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5" name="Line 144">
              <a:extLst>
                <a:ext uri="{FF2B5EF4-FFF2-40B4-BE49-F238E27FC236}">
                  <a16:creationId xmlns:a16="http://schemas.microsoft.com/office/drawing/2014/main" id="{11C728EB-324D-43E5-BD09-2896C1CA99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3415"/>
              <a:ext cx="6573" cy="0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D386EB7-4251-4392-9D40-64DBFAA4A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3415"/>
              <a:ext cx="6573" cy="8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7" name="Line 146">
              <a:extLst>
                <a:ext uri="{FF2B5EF4-FFF2-40B4-BE49-F238E27FC236}">
                  <a16:creationId xmlns:a16="http://schemas.microsoft.com/office/drawing/2014/main" id="{D3DFEEE1-593D-4FAA-8076-20699AAB8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1" y="826"/>
              <a:ext cx="0" cy="2597"/>
            </a:xfrm>
            <a:prstGeom prst="line">
              <a:avLst/>
            </a:prstGeom>
            <a:noFill/>
            <a:ln w="0">
              <a:solidFill>
                <a:srgbClr val="8EA9D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2A33201-B0E7-415F-B95F-EC8D455C9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1" y="826"/>
              <a:ext cx="8" cy="2597"/>
            </a:xfrm>
            <a:prstGeom prst="rect">
              <a:avLst/>
            </a:prstGeom>
            <a:solidFill>
              <a:srgbClr val="8E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9" name="Line 148">
              <a:extLst>
                <a:ext uri="{FF2B5EF4-FFF2-40B4-BE49-F238E27FC236}">
                  <a16:creationId xmlns:a16="http://schemas.microsoft.com/office/drawing/2014/main" id="{9452E899-E930-402E-9FFA-300FA73F2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423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3585A2C-86ED-407E-A1AC-0286A5F94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423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1" name="Line 150">
              <a:extLst>
                <a:ext uri="{FF2B5EF4-FFF2-40B4-BE49-F238E27FC236}">
                  <a16:creationId xmlns:a16="http://schemas.microsoft.com/office/drawing/2014/main" id="{E3C4274A-3769-43BB-BFAB-0A3312CDB0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6" y="3423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05CAC3C-7B64-46D8-BA51-66558FB15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3423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3" name="Line 152">
              <a:extLst>
                <a:ext uri="{FF2B5EF4-FFF2-40B4-BE49-F238E27FC236}">
                  <a16:creationId xmlns:a16="http://schemas.microsoft.com/office/drawing/2014/main" id="{236A3984-5F16-48FC-9B2E-0C27546B61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0" y="3423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D92645C-6E30-4857-AB45-0BB646D1A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3423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5" name="Line 154">
              <a:extLst>
                <a:ext uri="{FF2B5EF4-FFF2-40B4-BE49-F238E27FC236}">
                  <a16:creationId xmlns:a16="http://schemas.microsoft.com/office/drawing/2014/main" id="{426B2684-F65B-49F3-A298-4EFFB12D88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4" y="3423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FE8836D-105D-426A-A6F3-32884E3AD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" y="3423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7" name="Line 156">
              <a:extLst>
                <a:ext uri="{FF2B5EF4-FFF2-40B4-BE49-F238E27FC236}">
                  <a16:creationId xmlns:a16="http://schemas.microsoft.com/office/drawing/2014/main" id="{B0E42098-174F-4D79-9AA9-886D8C1C1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1" y="3423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E71DCA1-C2CC-4008-A033-F38626CA8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1" y="3423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9" name="Line 158">
              <a:extLst>
                <a:ext uri="{FF2B5EF4-FFF2-40B4-BE49-F238E27FC236}">
                  <a16:creationId xmlns:a16="http://schemas.microsoft.com/office/drawing/2014/main" id="{CC265908-C609-4FE6-8ED9-9D03A027A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818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FCC677CA-22E3-437F-9732-18012BA43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818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1" name="Line 160">
              <a:extLst>
                <a:ext uri="{FF2B5EF4-FFF2-40B4-BE49-F238E27FC236}">
                  <a16:creationId xmlns:a16="http://schemas.microsoft.com/office/drawing/2014/main" id="{C60B6216-2368-4D72-B2D4-F6B1E351F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97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7A137C-9ED1-4902-BAAF-7533358CB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971"/>
              <a:ext cx="8" cy="7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3" name="Line 162">
              <a:extLst>
                <a:ext uri="{FF2B5EF4-FFF2-40B4-BE49-F238E27FC236}">
                  <a16:creationId xmlns:a16="http://schemas.microsoft.com/office/drawing/2014/main" id="{F71C6A6F-A782-457B-AC56-01444B6415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1124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D65CD9B-216B-4826-AB14-F60BAE186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1124"/>
              <a:ext cx="8" cy="7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5" name="Line 164">
              <a:extLst>
                <a:ext uri="{FF2B5EF4-FFF2-40B4-BE49-F238E27FC236}">
                  <a16:creationId xmlns:a16="http://schemas.microsoft.com/office/drawing/2014/main" id="{13B28321-C6CB-4532-8CE2-A83316FA0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1276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5C9D0AA-6D59-477D-B4EB-BB7452895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1276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7" name="Line 166">
              <a:extLst>
                <a:ext uri="{FF2B5EF4-FFF2-40B4-BE49-F238E27FC236}">
                  <a16:creationId xmlns:a16="http://schemas.microsoft.com/office/drawing/2014/main" id="{9F7137ED-B89F-4654-A148-0BD4CE0228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1582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3E453DD-A441-4684-88A6-58670D230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1582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9" name="Line 168">
              <a:extLst>
                <a:ext uri="{FF2B5EF4-FFF2-40B4-BE49-F238E27FC236}">
                  <a16:creationId xmlns:a16="http://schemas.microsoft.com/office/drawing/2014/main" id="{96241163-D82B-4321-834B-943F7A39F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1735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79C6739-E0B0-4ACF-ABAD-20913D187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1735"/>
              <a:ext cx="8" cy="7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1" name="Line 170">
              <a:extLst>
                <a:ext uri="{FF2B5EF4-FFF2-40B4-BE49-F238E27FC236}">
                  <a16:creationId xmlns:a16="http://schemas.microsoft.com/office/drawing/2014/main" id="{59719F8E-667B-4661-9653-90F2D41AA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1887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332B76A-94F0-40A2-8052-7CDE58174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1887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3" name="Line 172">
              <a:extLst>
                <a:ext uri="{FF2B5EF4-FFF2-40B4-BE49-F238E27FC236}">
                  <a16:creationId xmlns:a16="http://schemas.microsoft.com/office/drawing/2014/main" id="{E9EB5473-A29E-4B47-A76D-0342E7485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2040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B44FC9F-4152-452F-BAC2-0F8C4941B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2040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5" name="Line 174">
              <a:extLst>
                <a:ext uri="{FF2B5EF4-FFF2-40B4-BE49-F238E27FC236}">
                  <a16:creationId xmlns:a16="http://schemas.microsoft.com/office/drawing/2014/main" id="{762B6AF3-D3FA-48B2-B589-E55D34165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2193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49A0683-A70D-42A2-89E6-2E6B33AD6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2193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7" name="Line 176">
              <a:extLst>
                <a:ext uri="{FF2B5EF4-FFF2-40B4-BE49-F238E27FC236}">
                  <a16:creationId xmlns:a16="http://schemas.microsoft.com/office/drawing/2014/main" id="{EEDE890B-2042-410C-9445-407612494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2346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E65DE80-2009-4F58-B5A0-CB7B5B10E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2346"/>
              <a:ext cx="8" cy="7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9" name="Line 178">
              <a:extLst>
                <a:ext uri="{FF2B5EF4-FFF2-40B4-BE49-F238E27FC236}">
                  <a16:creationId xmlns:a16="http://schemas.microsoft.com/office/drawing/2014/main" id="{B1CB62E1-29B6-4992-B8C3-6DA677021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2499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D2E01E5-3D1B-478E-8C56-4A4885071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2499"/>
              <a:ext cx="8" cy="7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1" name="Line 180">
              <a:extLst>
                <a:ext uri="{FF2B5EF4-FFF2-40B4-BE49-F238E27FC236}">
                  <a16:creationId xmlns:a16="http://schemas.microsoft.com/office/drawing/2014/main" id="{87CC57A2-5831-4926-A298-12C94E28D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265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BD27A74-5613-41A2-9D38-EEFFFF3C1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2651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3" name="Line 182">
              <a:extLst>
                <a:ext uri="{FF2B5EF4-FFF2-40B4-BE49-F238E27FC236}">
                  <a16:creationId xmlns:a16="http://schemas.microsoft.com/office/drawing/2014/main" id="{BF14B6AE-2D99-42F3-9D96-831A4C591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2804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6731CA7-CFF7-4D3F-A0F3-222C9027A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2804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5" name="Line 184">
              <a:extLst>
                <a:ext uri="{FF2B5EF4-FFF2-40B4-BE49-F238E27FC236}">
                  <a16:creationId xmlns:a16="http://schemas.microsoft.com/office/drawing/2014/main" id="{9285BA56-25B1-43BB-BFC3-100BC19A5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2957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465A823-85C5-4AF0-98B0-A74CDB051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2957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7" name="Line 186">
              <a:extLst>
                <a:ext uri="{FF2B5EF4-FFF2-40B4-BE49-F238E27FC236}">
                  <a16:creationId xmlns:a16="http://schemas.microsoft.com/office/drawing/2014/main" id="{6C0EF8C7-DEA4-4B74-9442-CF2FFAFFEA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9" y="3415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5A63D3B-7797-4B3D-B715-B2E9DC331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" y="3415"/>
              <a:ext cx="8" cy="8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4AA84BB-B932-4DCF-9715-DCD887AD4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" y="3400"/>
              <a:ext cx="15" cy="15"/>
            </a:xfrm>
            <a:prstGeom prst="rect">
              <a:avLst/>
            </a:prstGeom>
            <a:solidFill>
              <a:srgbClr val="485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BAFD9FA-9936-4BA7-938B-827094F4B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4" y="3408"/>
              <a:ext cx="7" cy="7"/>
            </a:xfrm>
            <a:prstGeom prst="rect">
              <a:avLst/>
            </a:prstGeom>
            <a:solidFill>
              <a:srgbClr val="485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055C97D-2FB9-4B6D-A266-F81CD4C7E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4" y="3408"/>
              <a:ext cx="7" cy="7"/>
            </a:xfrm>
            <a:prstGeom prst="rect">
              <a:avLst/>
            </a:prstGeom>
            <a:solidFill>
              <a:srgbClr val="485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1828A8D-5452-4C03-8254-30C6ADFA3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1" y="3400"/>
              <a:ext cx="15" cy="15"/>
            </a:xfrm>
            <a:prstGeom prst="rect">
              <a:avLst/>
            </a:prstGeom>
            <a:solidFill>
              <a:srgbClr val="485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6962611-7F2C-4884-B117-439D97356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9" y="3408"/>
              <a:ext cx="7" cy="7"/>
            </a:xfrm>
            <a:prstGeom prst="rect">
              <a:avLst/>
            </a:prstGeom>
            <a:solidFill>
              <a:srgbClr val="485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49DBB-A5AB-4CDA-BCBF-D9E8B0DDB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9" y="3408"/>
              <a:ext cx="7" cy="7"/>
            </a:xfrm>
            <a:prstGeom prst="rect">
              <a:avLst/>
            </a:prstGeom>
            <a:solidFill>
              <a:srgbClr val="485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3CCEB4B1-BDD4-497E-8024-E030467B2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" y="3385"/>
              <a:ext cx="15" cy="15"/>
            </a:xfrm>
            <a:prstGeom prst="rect">
              <a:avLst/>
            </a:prstGeom>
            <a:solidFill>
              <a:srgbClr val="485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26DEE34-D0E9-4803-BD48-478C1EE4B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4" y="3392"/>
              <a:ext cx="7" cy="8"/>
            </a:xfrm>
            <a:prstGeom prst="rect">
              <a:avLst/>
            </a:prstGeom>
            <a:solidFill>
              <a:srgbClr val="485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BEC5B55-E678-4AA8-9EE3-6E9682902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4" y="3392"/>
              <a:ext cx="7" cy="8"/>
            </a:xfrm>
            <a:prstGeom prst="rect">
              <a:avLst/>
            </a:prstGeom>
            <a:solidFill>
              <a:srgbClr val="485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0226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>
                <a:latin typeface="+mn-lt"/>
              </a:rPr>
              <a:t>Networking</a:t>
            </a:r>
            <a:endParaRPr lang="es-ES" sz="3200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3FBA63-5128-4424-996F-A16F0925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79" y="2148253"/>
            <a:ext cx="10185842" cy="16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7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 dirty="0">
                <a:latin typeface="+mn-lt"/>
              </a:rPr>
              <a:t>¿En qué consisten las mejores prácticas?</a:t>
            </a: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10A53B6D-F692-4CA4-A555-48EF6168FE01}"/>
              </a:ext>
            </a:extLst>
          </p:cNvPr>
          <p:cNvSpPr txBox="1">
            <a:spLocks/>
          </p:cNvSpPr>
          <p:nvPr/>
        </p:nvSpPr>
        <p:spPr>
          <a:xfrm>
            <a:off x="838200" y="1624519"/>
            <a:ext cx="10515600" cy="152273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Para </a:t>
            </a:r>
            <a:r>
              <a:rPr lang="en-US" sz="2000" dirty="0" err="1">
                <a:latin typeface="+mn-lt"/>
              </a:rPr>
              <a:t>nosotros</a:t>
            </a:r>
            <a:r>
              <a:rPr lang="en-US" sz="2000" dirty="0">
                <a:latin typeface="+mn-lt"/>
              </a:rPr>
              <a:t>, las </a:t>
            </a:r>
            <a:r>
              <a:rPr lang="en-US" sz="2000" dirty="0" err="1">
                <a:latin typeface="+mn-lt"/>
              </a:rPr>
              <a:t>mejores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prácticas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en</a:t>
            </a:r>
            <a:r>
              <a:rPr lang="en-US" sz="2000" dirty="0">
                <a:latin typeface="+mn-lt"/>
              </a:rPr>
              <a:t> un Desarrollo Serverless </a:t>
            </a:r>
            <a:r>
              <a:rPr lang="en-US" sz="2000" dirty="0" err="1">
                <a:latin typeface="+mn-lt"/>
              </a:rPr>
              <a:t>consisten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en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procedimientos</a:t>
            </a:r>
            <a:r>
              <a:rPr lang="en-US" sz="2000" dirty="0">
                <a:latin typeface="+mn-lt"/>
              </a:rPr>
              <a:t> bien </a:t>
            </a:r>
            <a:r>
              <a:rPr lang="en-US" sz="2000" dirty="0" err="1">
                <a:latin typeface="+mn-lt"/>
              </a:rPr>
              <a:t>definidos</a:t>
            </a:r>
            <a:r>
              <a:rPr lang="en-US" sz="2000" dirty="0">
                <a:latin typeface="+mn-lt"/>
              </a:rPr>
              <a:t> y </a:t>
            </a:r>
            <a:r>
              <a:rPr lang="en-US" sz="2000" dirty="0" err="1">
                <a:latin typeface="+mn-lt"/>
              </a:rPr>
              <a:t>estructurados</a:t>
            </a:r>
            <a:r>
              <a:rPr lang="en-US" sz="2000" dirty="0">
                <a:latin typeface="+mn-lt"/>
              </a:rPr>
              <a:t>, tanto del </a:t>
            </a:r>
            <a:r>
              <a:rPr lang="en-US" sz="2000" dirty="0" err="1">
                <a:latin typeface="+mn-lt"/>
              </a:rPr>
              <a:t>diseño</a:t>
            </a:r>
            <a:r>
              <a:rPr lang="en-US" sz="2000" dirty="0">
                <a:latin typeface="+mn-lt"/>
              </a:rPr>
              <a:t> y </a:t>
            </a:r>
            <a:r>
              <a:rPr lang="en-US" sz="2000" dirty="0" err="1">
                <a:latin typeface="+mn-lt"/>
              </a:rPr>
              <a:t>codificación</a:t>
            </a:r>
            <a:r>
              <a:rPr lang="en-US" sz="2000" dirty="0">
                <a:latin typeface="+mn-lt"/>
              </a:rPr>
              <a:t> de la </a:t>
            </a:r>
            <a:r>
              <a:rPr lang="en-US" sz="2000" dirty="0" err="1">
                <a:latin typeface="+mn-lt"/>
              </a:rPr>
              <a:t>función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como</a:t>
            </a:r>
            <a:r>
              <a:rPr lang="en-US" sz="2000" dirty="0">
                <a:latin typeface="+mn-lt"/>
              </a:rPr>
              <a:t> de </a:t>
            </a:r>
            <a:r>
              <a:rPr lang="en-US" sz="2000" dirty="0" err="1">
                <a:latin typeface="+mn-lt"/>
              </a:rPr>
              <a:t>su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configuración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en</a:t>
            </a:r>
            <a:r>
              <a:rPr lang="en-US" sz="2000" dirty="0">
                <a:latin typeface="+mn-lt"/>
              </a:rPr>
              <a:t> la </a:t>
            </a:r>
            <a:r>
              <a:rPr lang="en-US" sz="2000" dirty="0" err="1">
                <a:latin typeface="+mn-lt"/>
              </a:rPr>
              <a:t>nube</a:t>
            </a:r>
            <a:r>
              <a:rPr lang="en-US" sz="2000" dirty="0">
                <a:latin typeface="+mn-lt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024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 dirty="0">
                <a:latin typeface="+mn-lt"/>
              </a:rPr>
              <a:t>General </a:t>
            </a:r>
            <a:r>
              <a:rPr lang="es-ES" sz="3200" dirty="0" err="1">
                <a:latin typeface="+mn-lt"/>
              </a:rPr>
              <a:t>best</a:t>
            </a:r>
            <a:r>
              <a:rPr lang="es-ES" sz="3200" dirty="0">
                <a:latin typeface="+mn-lt"/>
              </a:rPr>
              <a:t> </a:t>
            </a:r>
            <a:r>
              <a:rPr lang="es-ES" sz="3200" dirty="0" err="1">
                <a:latin typeface="+mn-lt"/>
              </a:rPr>
              <a:t>practices</a:t>
            </a:r>
            <a:endParaRPr lang="es-ES" sz="3200" dirty="0">
              <a:latin typeface="+mn-lt"/>
            </a:endParaRP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10A53B6D-F692-4CA4-A555-48EF6168FE01}"/>
              </a:ext>
            </a:extLst>
          </p:cNvPr>
          <p:cNvSpPr txBox="1">
            <a:spLocks/>
          </p:cNvSpPr>
          <p:nvPr/>
        </p:nvSpPr>
        <p:spPr>
          <a:xfrm>
            <a:off x="838200" y="3204674"/>
            <a:ext cx="10731230" cy="25885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Evita </a:t>
            </a:r>
            <a:r>
              <a:rPr lang="en-US" sz="1600" dirty="0" err="1">
                <a:latin typeface="+mn-lt"/>
              </a:rPr>
              <a:t>implementar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funciones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muy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complejas</a:t>
            </a:r>
            <a:r>
              <a:rPr lang="en-US" sz="1600" dirty="0">
                <a:latin typeface="+mn-lt"/>
              </a:rPr>
              <a:t> y de </a:t>
            </a:r>
            <a:r>
              <a:rPr lang="en-US" sz="1600" dirty="0" err="1">
                <a:latin typeface="+mn-lt"/>
              </a:rPr>
              <a:t>larga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duración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err="1">
                <a:latin typeface="+mn-lt"/>
              </a:rPr>
              <a:t>Cada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función</a:t>
            </a:r>
            <a:r>
              <a:rPr lang="en-US" sz="1600" dirty="0">
                <a:latin typeface="+mn-lt"/>
              </a:rPr>
              <a:t> debe tender al principio de </a:t>
            </a:r>
            <a:r>
              <a:rPr lang="en-US" sz="1600" dirty="0" err="1">
                <a:latin typeface="+mn-lt"/>
              </a:rPr>
              <a:t>responsabilidad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única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el </a:t>
            </a:r>
            <a:r>
              <a:rPr lang="en-US" sz="1600" dirty="0" err="1">
                <a:latin typeface="+mn-lt"/>
              </a:rPr>
              <a:t>caso</a:t>
            </a:r>
            <a:r>
              <a:rPr lang="en-US" sz="1600" dirty="0">
                <a:latin typeface="+mn-lt"/>
              </a:rPr>
              <a:t> de una </a:t>
            </a:r>
            <a:r>
              <a:rPr lang="en-US" sz="1600" dirty="0" err="1">
                <a:latin typeface="+mn-lt"/>
              </a:rPr>
              <a:t>función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muy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grande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debemos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evaluar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si</a:t>
            </a:r>
            <a:r>
              <a:rPr lang="en-US" sz="1600" dirty="0">
                <a:latin typeface="+mn-lt"/>
              </a:rPr>
              <a:t> se </a:t>
            </a:r>
            <a:r>
              <a:rPr lang="en-US" sz="1600" dirty="0" err="1">
                <a:latin typeface="+mn-lt"/>
              </a:rPr>
              <a:t>puede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separar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varias</a:t>
            </a:r>
            <a:r>
              <a:rPr lang="en-US" sz="16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Evita </a:t>
            </a:r>
            <a:r>
              <a:rPr lang="en-US" sz="1600" dirty="0" err="1">
                <a:latin typeface="+mn-lt"/>
              </a:rPr>
              <a:t>comunicar</a:t>
            </a:r>
            <a:r>
              <a:rPr lang="en-US" sz="1600" dirty="0">
                <a:latin typeface="+mn-lt"/>
              </a:rPr>
              <a:t> una </a:t>
            </a:r>
            <a:r>
              <a:rPr lang="en-US" sz="1600" dirty="0" err="1">
                <a:latin typeface="+mn-lt"/>
              </a:rPr>
              <a:t>función</a:t>
            </a:r>
            <a:r>
              <a:rPr lang="en-US" sz="1600" dirty="0">
                <a:latin typeface="+mn-lt"/>
              </a:rPr>
              <a:t> con </a:t>
            </a:r>
            <a:r>
              <a:rPr lang="en-US" sz="1600" dirty="0" err="1">
                <a:latin typeface="+mn-lt"/>
              </a:rPr>
              <a:t>otra</a:t>
            </a:r>
            <a:r>
              <a:rPr lang="en-US" sz="1600" dirty="0">
                <a:latin typeface="+mn-lt"/>
              </a:rPr>
              <a:t> de forma </a:t>
            </a:r>
            <a:r>
              <a:rPr lang="en-US" sz="1600" dirty="0" err="1">
                <a:latin typeface="+mn-lt"/>
              </a:rPr>
              <a:t>directa</a:t>
            </a:r>
            <a:r>
              <a:rPr lang="en-US" sz="1600" dirty="0">
                <a:latin typeface="+mn-lt"/>
              </a:rPr>
              <a:t> por Http, lo ideal es usar </a:t>
            </a:r>
            <a:r>
              <a:rPr lang="en-US" sz="1600" dirty="0" err="1">
                <a:latin typeface="+mn-lt"/>
              </a:rPr>
              <a:t>algún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método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intercambio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mensajes</a:t>
            </a:r>
            <a:r>
              <a:rPr lang="en-US" sz="1600" dirty="0">
                <a:latin typeface="+mn-lt"/>
              </a:rPr>
              <a:t> o </a:t>
            </a:r>
            <a:r>
              <a:rPr lang="en-US" sz="1600" dirty="0" err="1">
                <a:latin typeface="+mn-lt"/>
              </a:rPr>
              <a:t>eventos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como</a:t>
            </a:r>
            <a:r>
              <a:rPr lang="en-US" sz="1600" dirty="0">
                <a:latin typeface="+mn-lt"/>
              </a:rPr>
              <a:t> Storage Queue, Service Bus, Event Hub…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Haz </a:t>
            </a:r>
            <a:r>
              <a:rPr lang="en-US" sz="1600" dirty="0" err="1">
                <a:latin typeface="+mn-lt"/>
              </a:rPr>
              <a:t>uso</a:t>
            </a:r>
            <a:r>
              <a:rPr lang="en-US" sz="1600" dirty="0">
                <a:latin typeface="+mn-lt"/>
              </a:rPr>
              <a:t> SIEMPRE del motor de </a:t>
            </a:r>
            <a:r>
              <a:rPr lang="en-US" sz="1600" dirty="0" err="1">
                <a:latin typeface="+mn-lt"/>
              </a:rPr>
              <a:t>inyección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dependencias</a:t>
            </a:r>
            <a:r>
              <a:rPr lang="en-US" sz="16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Reutiliza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componentes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comunicación</a:t>
            </a:r>
            <a:r>
              <a:rPr lang="en-US" sz="1600" dirty="0">
                <a:latin typeface="+mn-lt"/>
              </a:rPr>
              <a:t> de forma Singleton para </a:t>
            </a:r>
            <a:r>
              <a:rPr lang="en-US" sz="1600" dirty="0" err="1">
                <a:latin typeface="+mn-lt"/>
              </a:rPr>
              <a:t>tus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clientes</a:t>
            </a:r>
            <a:r>
              <a:rPr lang="en-US" sz="1600" dirty="0">
                <a:latin typeface="+mn-lt"/>
              </a:rPr>
              <a:t> Http </a:t>
            </a: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vez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crear</a:t>
            </a:r>
            <a:r>
              <a:rPr lang="en-US" sz="1600" dirty="0">
                <a:latin typeface="+mn-lt"/>
              </a:rPr>
              <a:t> uno </a:t>
            </a: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cada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invocación</a:t>
            </a:r>
            <a:r>
              <a:rPr lang="en-US" sz="1600" dirty="0">
                <a:latin typeface="+mn-lt"/>
              </a:rPr>
              <a:t> a la </a:t>
            </a:r>
            <a:r>
              <a:rPr lang="en-US" sz="1600" dirty="0" err="1">
                <a:latin typeface="+mn-lt"/>
              </a:rPr>
              <a:t>función</a:t>
            </a:r>
            <a:r>
              <a:rPr lang="en-US" sz="16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Programa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siempre</a:t>
            </a:r>
            <a:r>
              <a:rPr lang="en-US" sz="1600" dirty="0">
                <a:latin typeface="+mn-lt"/>
              </a:rPr>
              <a:t> de forma </a:t>
            </a:r>
            <a:r>
              <a:rPr lang="en-US" sz="1600" dirty="0" err="1">
                <a:latin typeface="+mn-lt"/>
              </a:rPr>
              <a:t>asíncrona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evitas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así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bloqueos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llamadas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código</a:t>
            </a:r>
            <a:r>
              <a:rPr lang="en-US" sz="1600" dirty="0">
                <a:latin typeface="+mn-lt"/>
              </a:rPr>
              <a:t> que </a:t>
            </a:r>
            <a:r>
              <a:rPr lang="en-US" sz="1600" dirty="0" err="1">
                <a:latin typeface="+mn-lt"/>
              </a:rPr>
              <a:t>puede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incrementar</a:t>
            </a:r>
            <a:r>
              <a:rPr lang="en-US" sz="1600" dirty="0">
                <a:latin typeface="+mn-lt"/>
              </a:rPr>
              <a:t> el </a:t>
            </a:r>
            <a:r>
              <a:rPr lang="en-US" sz="1600" dirty="0" err="1">
                <a:latin typeface="+mn-lt"/>
              </a:rPr>
              <a:t>riesgo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tener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ejecuciones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fallidas</a:t>
            </a:r>
            <a:r>
              <a:rPr lang="en-US" sz="1600" dirty="0">
                <a:latin typeface="+mn-l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Separa</a:t>
            </a:r>
            <a:r>
              <a:rPr lang="en-US" sz="1600" dirty="0">
                <a:latin typeface="+mn-lt"/>
              </a:rPr>
              <a:t> la </a:t>
            </a:r>
            <a:r>
              <a:rPr lang="en-US" sz="1600" dirty="0" err="1">
                <a:latin typeface="+mn-lt"/>
              </a:rPr>
              <a:t>cuenta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almacenamiento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tus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funciones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otras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cuentas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almacenamiento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así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garantizas</a:t>
            </a:r>
            <a:r>
              <a:rPr lang="en-US" sz="1600" dirty="0">
                <a:latin typeface="+mn-lt"/>
              </a:rPr>
              <a:t> un </a:t>
            </a:r>
            <a:r>
              <a:rPr lang="en-US" sz="1600" dirty="0" err="1">
                <a:latin typeface="+mn-lt"/>
              </a:rPr>
              <a:t>escalado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correcto</a:t>
            </a:r>
            <a:r>
              <a:rPr lang="en-US" sz="1600" dirty="0">
                <a:latin typeface="+mn-lt"/>
              </a:rPr>
              <a:t> de la </a:t>
            </a:r>
            <a:r>
              <a:rPr lang="en-US" sz="1600" dirty="0" err="1">
                <a:latin typeface="+mn-lt"/>
              </a:rPr>
              <a:t>misma</a:t>
            </a:r>
            <a:r>
              <a:rPr lang="en-US" sz="16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Azure Durable Functions </a:t>
            </a:r>
            <a:r>
              <a:rPr lang="en-US" sz="1600" dirty="0" err="1">
                <a:latin typeface="+mn-lt"/>
              </a:rPr>
              <a:t>cualquier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método</a:t>
            </a:r>
            <a:r>
              <a:rPr lang="en-US" sz="1600" dirty="0">
                <a:latin typeface="+mn-lt"/>
              </a:rPr>
              <a:t> que </a:t>
            </a:r>
            <a:r>
              <a:rPr lang="en-US" sz="1600" dirty="0" err="1">
                <a:latin typeface="+mn-lt"/>
              </a:rPr>
              <a:t>hagas</a:t>
            </a:r>
            <a:r>
              <a:rPr lang="en-US" sz="1600" dirty="0">
                <a:latin typeface="+mn-lt"/>
              </a:rPr>
              <a:t> de forma </a:t>
            </a:r>
            <a:r>
              <a:rPr lang="en-US" sz="1600" dirty="0" err="1">
                <a:latin typeface="+mn-lt"/>
              </a:rPr>
              <a:t>asíncrona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usa</a:t>
            </a:r>
            <a:r>
              <a:rPr lang="en-US" sz="1600" dirty="0">
                <a:latin typeface="+mn-lt"/>
              </a:rPr>
              <a:t> por </a:t>
            </a:r>
            <a:r>
              <a:rPr lang="en-US" sz="1600" dirty="0" err="1">
                <a:latin typeface="+mn-lt"/>
              </a:rPr>
              <a:t>debajo</a:t>
            </a:r>
            <a:r>
              <a:rPr lang="en-US" sz="1600" dirty="0">
                <a:latin typeface="+mn-lt"/>
              </a:rPr>
              <a:t> una </a:t>
            </a:r>
            <a:r>
              <a:rPr lang="en-US" sz="1600" dirty="0" err="1">
                <a:latin typeface="+mn-lt"/>
              </a:rPr>
              <a:t>llamada</a:t>
            </a:r>
            <a:r>
              <a:rPr lang="en-US" sz="1600" dirty="0">
                <a:latin typeface="+mn-lt"/>
              </a:rPr>
              <a:t> a una </a:t>
            </a:r>
            <a:r>
              <a:rPr lang="en-US" sz="1600" dirty="0" err="1">
                <a:latin typeface="+mn-lt"/>
              </a:rPr>
              <a:t>actividad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empleando</a:t>
            </a:r>
            <a:r>
              <a:rPr lang="en-US" sz="1600" dirty="0">
                <a:latin typeface="+mn-lt"/>
              </a:rPr>
              <a:t> el context de </a:t>
            </a:r>
            <a:r>
              <a:rPr lang="en-US" sz="1600" dirty="0" err="1">
                <a:latin typeface="+mn-lt"/>
              </a:rPr>
              <a:t>ejecución</a:t>
            </a:r>
            <a:r>
              <a:rPr lang="en-US" sz="1600" dirty="0">
                <a:latin typeface="+mn-lt"/>
              </a:rPr>
              <a:t> para no </a:t>
            </a:r>
            <a:r>
              <a:rPr lang="en-US" sz="1600" dirty="0" err="1">
                <a:latin typeface="+mn-lt"/>
              </a:rPr>
              <a:t>llevarte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sorpresas</a:t>
            </a:r>
            <a:r>
              <a:rPr lang="en-US" sz="16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Azure Durable Functions, </a:t>
            </a:r>
            <a:r>
              <a:rPr lang="en-US" sz="1600" dirty="0" err="1">
                <a:latin typeface="+mn-lt"/>
              </a:rPr>
              <a:t>toda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llamada</a:t>
            </a:r>
            <a:r>
              <a:rPr lang="en-US" sz="1600" dirty="0">
                <a:latin typeface="+mn-lt"/>
              </a:rPr>
              <a:t> a una </a:t>
            </a:r>
            <a:r>
              <a:rPr lang="en-US" sz="1600" dirty="0" err="1">
                <a:latin typeface="+mn-lt"/>
              </a:rPr>
              <a:t>actividad</a:t>
            </a:r>
            <a:r>
              <a:rPr lang="en-US" sz="1600" dirty="0">
                <a:latin typeface="+mn-lt"/>
              </a:rPr>
              <a:t> que </a:t>
            </a:r>
            <a:r>
              <a:rPr lang="en-US" sz="1600" dirty="0" err="1">
                <a:latin typeface="+mn-lt"/>
              </a:rPr>
              <a:t>necesite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parámetros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emplea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tipos</a:t>
            </a:r>
            <a:r>
              <a:rPr lang="en-US" sz="1600" dirty="0">
                <a:latin typeface="+mn-lt"/>
              </a:rPr>
              <a:t> base o </a:t>
            </a:r>
            <a:r>
              <a:rPr lang="en-US" sz="1600" dirty="0" err="1">
                <a:latin typeface="+mn-lt"/>
              </a:rPr>
              <a:t>clases</a:t>
            </a:r>
            <a:r>
              <a:rPr lang="en-US" sz="1600" dirty="0">
                <a:latin typeface="+mn-lt"/>
              </a:rPr>
              <a:t> SERIALIZABLES.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87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 dirty="0">
                <a:latin typeface="+mn-lt"/>
              </a:rPr>
              <a:t>Security </a:t>
            </a:r>
            <a:r>
              <a:rPr lang="es-ES" sz="3200" dirty="0" err="1">
                <a:latin typeface="+mn-lt"/>
              </a:rPr>
              <a:t>best</a:t>
            </a:r>
            <a:r>
              <a:rPr lang="es-ES" sz="3200" dirty="0">
                <a:latin typeface="+mn-lt"/>
              </a:rPr>
              <a:t> </a:t>
            </a:r>
            <a:r>
              <a:rPr lang="es-ES" sz="3200" dirty="0" err="1">
                <a:latin typeface="+mn-lt"/>
              </a:rPr>
              <a:t>practices</a:t>
            </a:r>
            <a:endParaRPr lang="es-ES" sz="3200" dirty="0">
              <a:latin typeface="+mn-lt"/>
            </a:endParaRP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10A53B6D-F692-4CA4-A555-48EF6168FE01}"/>
              </a:ext>
            </a:extLst>
          </p:cNvPr>
          <p:cNvSpPr txBox="1">
            <a:spLocks/>
          </p:cNvSpPr>
          <p:nvPr/>
        </p:nvSpPr>
        <p:spPr>
          <a:xfrm>
            <a:off x="838200" y="3063272"/>
            <a:ext cx="10731230" cy="25885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Securiza</a:t>
            </a:r>
            <a:r>
              <a:rPr lang="en-US" sz="1800" dirty="0">
                <a:latin typeface="+mn-lt"/>
              </a:rPr>
              <a:t> los endpoints </a:t>
            </a:r>
            <a:r>
              <a:rPr lang="en-US" sz="1800" dirty="0" err="1">
                <a:latin typeface="+mn-lt"/>
              </a:rPr>
              <a:t>usando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siempre</a:t>
            </a:r>
            <a:r>
              <a:rPr lang="en-US" sz="1800" dirty="0">
                <a:latin typeface="+mn-lt"/>
              </a:rPr>
              <a:t> HTTPS.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Toda clave de </a:t>
            </a:r>
            <a:r>
              <a:rPr lang="en-US" sz="1800" dirty="0" err="1">
                <a:latin typeface="+mn-lt"/>
              </a:rPr>
              <a:t>configuración</a:t>
            </a:r>
            <a:r>
              <a:rPr lang="en-US" sz="1800" dirty="0">
                <a:latin typeface="+mn-lt"/>
              </a:rPr>
              <a:t> que sea sensible debe de </a:t>
            </a:r>
            <a:r>
              <a:rPr lang="en-US" sz="1800" dirty="0" err="1">
                <a:latin typeface="+mn-lt"/>
              </a:rPr>
              <a:t>estar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en</a:t>
            </a:r>
            <a:r>
              <a:rPr lang="en-US" sz="1800" dirty="0">
                <a:latin typeface="+mn-lt"/>
              </a:rPr>
              <a:t> un Azure Key Vault.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Evita la </a:t>
            </a:r>
            <a:r>
              <a:rPr lang="en-US" sz="1800" dirty="0" err="1">
                <a:latin typeface="+mn-lt"/>
              </a:rPr>
              <a:t>configuración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archivo</a:t>
            </a:r>
            <a:r>
              <a:rPr lang="en-US" sz="1800" dirty="0">
                <a:latin typeface="+mn-lt"/>
              </a:rPr>
              <a:t> json, </a:t>
            </a:r>
            <a:r>
              <a:rPr lang="en-US" sz="1800" dirty="0" err="1">
                <a:latin typeface="+mn-lt"/>
              </a:rPr>
              <a:t>emplea</a:t>
            </a:r>
            <a:r>
              <a:rPr lang="en-US" sz="1800" dirty="0">
                <a:latin typeface="+mn-lt"/>
              </a:rPr>
              <a:t> variables de </a:t>
            </a:r>
            <a:r>
              <a:rPr lang="en-US" sz="1800" dirty="0" err="1">
                <a:latin typeface="+mn-lt"/>
              </a:rPr>
              <a:t>entorno</a:t>
            </a:r>
            <a:r>
              <a:rPr lang="en-US" sz="1800" dirty="0">
                <a:latin typeface="+mn-lt"/>
              </a:rPr>
              <a:t> o Azure App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Haz </a:t>
            </a:r>
            <a:r>
              <a:rPr lang="en-US" sz="1800" dirty="0" err="1">
                <a:latin typeface="+mn-lt"/>
              </a:rPr>
              <a:t>uso</a:t>
            </a:r>
            <a:r>
              <a:rPr lang="en-US" sz="1800" dirty="0">
                <a:latin typeface="+mn-lt"/>
              </a:rPr>
              <a:t> de las Managed Identities para </a:t>
            </a:r>
            <a:r>
              <a:rPr lang="en-US" sz="1800" dirty="0" err="1">
                <a:latin typeface="+mn-lt"/>
              </a:rPr>
              <a:t>securizar</a:t>
            </a:r>
            <a:r>
              <a:rPr lang="en-US" sz="1800" dirty="0">
                <a:latin typeface="+mn-lt"/>
              </a:rPr>
              <a:t> el </a:t>
            </a:r>
            <a:r>
              <a:rPr lang="en-US" sz="1800" dirty="0" err="1">
                <a:latin typeface="+mn-lt"/>
              </a:rPr>
              <a:t>acceso</a:t>
            </a:r>
            <a:r>
              <a:rPr lang="en-US" sz="1800" dirty="0">
                <a:latin typeface="+mn-lt"/>
              </a:rPr>
              <a:t> a </a:t>
            </a:r>
            <a:r>
              <a:rPr lang="en-US" sz="1800" dirty="0" err="1">
                <a:latin typeface="+mn-lt"/>
              </a:rPr>
              <a:t>recursos</a:t>
            </a:r>
            <a:r>
              <a:rPr lang="en-US" sz="1800" dirty="0">
                <a:latin typeface="+mn-lt"/>
              </a:rPr>
              <a:t>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Securiza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tus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funciones</a:t>
            </a:r>
            <a:r>
              <a:rPr lang="en-US" sz="1800" dirty="0">
                <a:latin typeface="+mn-lt"/>
              </a:rPr>
              <a:t> con Azure Active Directory y claves de </a:t>
            </a:r>
            <a:r>
              <a:rPr lang="en-US" sz="1800" dirty="0" err="1">
                <a:latin typeface="+mn-lt"/>
              </a:rPr>
              <a:t>función</a:t>
            </a:r>
            <a:r>
              <a:rPr lang="en-US" sz="18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Te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recomendamos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implementar</a:t>
            </a:r>
            <a:r>
              <a:rPr lang="en-US" sz="1800" dirty="0">
                <a:latin typeface="+mn-lt"/>
              </a:rPr>
              <a:t> un Azure </a:t>
            </a:r>
            <a:r>
              <a:rPr lang="en-US" sz="1800" dirty="0" err="1">
                <a:latin typeface="+mn-lt"/>
              </a:rPr>
              <a:t>Api</a:t>
            </a:r>
            <a:r>
              <a:rPr lang="en-US" sz="1800" dirty="0">
                <a:latin typeface="+mn-lt"/>
              </a:rPr>
              <a:t> Management para </a:t>
            </a:r>
            <a:r>
              <a:rPr lang="en-US" sz="1800" dirty="0" err="1">
                <a:latin typeface="+mn-lt"/>
              </a:rPr>
              <a:t>exponer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tus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funciones</a:t>
            </a:r>
            <a:r>
              <a:rPr lang="en-US" sz="18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Valida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siempre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tus</a:t>
            </a:r>
            <a:r>
              <a:rPr lang="en-US" sz="1800" dirty="0">
                <a:latin typeface="+mn-lt"/>
              </a:rPr>
              <a:t> inputs.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Restringe</a:t>
            </a:r>
            <a:r>
              <a:rPr lang="en-US" sz="1800" dirty="0">
                <a:latin typeface="+mn-lt"/>
              </a:rPr>
              <a:t> el </a:t>
            </a:r>
            <a:r>
              <a:rPr lang="en-US" sz="1800" dirty="0" err="1">
                <a:latin typeface="+mn-lt"/>
              </a:rPr>
              <a:t>acceso</a:t>
            </a:r>
            <a:r>
              <a:rPr lang="en-US" sz="1800" dirty="0">
                <a:latin typeface="+mn-lt"/>
              </a:rPr>
              <a:t> con CORS.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Deshabilita</a:t>
            </a:r>
            <a:r>
              <a:rPr lang="en-US" sz="1800" dirty="0">
                <a:latin typeface="+mn-lt"/>
              </a:rPr>
              <a:t> el </a:t>
            </a:r>
            <a:r>
              <a:rPr lang="en-US" sz="1800" dirty="0" err="1">
                <a:latin typeface="+mn-lt"/>
              </a:rPr>
              <a:t>acceso</a:t>
            </a:r>
            <a:r>
              <a:rPr lang="en-US" sz="1800" dirty="0">
                <a:latin typeface="+mn-lt"/>
              </a:rPr>
              <a:t> por FTP a </a:t>
            </a:r>
            <a:r>
              <a:rPr lang="en-US" sz="1800" dirty="0" err="1">
                <a:latin typeface="+mn-lt"/>
              </a:rPr>
              <a:t>tu</a:t>
            </a:r>
            <a:r>
              <a:rPr lang="en-US" sz="1800" dirty="0">
                <a:latin typeface="+mn-lt"/>
              </a:rPr>
              <a:t> Function App.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Si es </a:t>
            </a:r>
            <a:r>
              <a:rPr lang="en-US" sz="1800" dirty="0" err="1">
                <a:latin typeface="+mn-lt"/>
              </a:rPr>
              <a:t>posible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emplea</a:t>
            </a:r>
            <a:r>
              <a:rPr lang="en-US" sz="1800" dirty="0">
                <a:latin typeface="+mn-lt"/>
              </a:rPr>
              <a:t> Private Links, Azure Application Gateway o Azure </a:t>
            </a:r>
            <a:r>
              <a:rPr lang="en-US" sz="1800" dirty="0" err="1">
                <a:latin typeface="+mn-lt"/>
              </a:rPr>
              <a:t>FrontDoor</a:t>
            </a:r>
            <a:r>
              <a:rPr lang="en-US" sz="18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2133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 dirty="0">
                <a:latin typeface="+mn-lt"/>
              </a:rPr>
              <a:t>Error </a:t>
            </a:r>
            <a:r>
              <a:rPr lang="es-ES" sz="3200" dirty="0" err="1">
                <a:latin typeface="+mn-lt"/>
              </a:rPr>
              <a:t>handling</a:t>
            </a:r>
            <a:r>
              <a:rPr lang="es-ES" sz="3200" dirty="0">
                <a:latin typeface="+mn-lt"/>
              </a:rPr>
              <a:t> </a:t>
            </a:r>
            <a:r>
              <a:rPr lang="es-ES" sz="3200" dirty="0" err="1">
                <a:latin typeface="+mn-lt"/>
              </a:rPr>
              <a:t>best</a:t>
            </a:r>
            <a:r>
              <a:rPr lang="es-ES" sz="3200" dirty="0">
                <a:latin typeface="+mn-lt"/>
              </a:rPr>
              <a:t> </a:t>
            </a:r>
            <a:r>
              <a:rPr lang="es-ES" sz="3200" dirty="0" err="1">
                <a:latin typeface="+mn-lt"/>
              </a:rPr>
              <a:t>practices</a:t>
            </a:r>
            <a:endParaRPr lang="es-ES" sz="3200" dirty="0">
              <a:latin typeface="+mn-lt"/>
            </a:endParaRP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10A53B6D-F692-4CA4-A555-48EF6168FE01}"/>
              </a:ext>
            </a:extLst>
          </p:cNvPr>
          <p:cNvSpPr txBox="1">
            <a:spLocks/>
          </p:cNvSpPr>
          <p:nvPr/>
        </p:nvSpPr>
        <p:spPr>
          <a:xfrm>
            <a:off x="838200" y="2582505"/>
            <a:ext cx="10731230" cy="25885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Toda </a:t>
            </a:r>
            <a:r>
              <a:rPr lang="en-US" sz="1800" dirty="0" err="1">
                <a:latin typeface="+mn-lt"/>
              </a:rPr>
              <a:t>función</a:t>
            </a:r>
            <a:r>
              <a:rPr lang="en-US" sz="1800" dirty="0">
                <a:latin typeface="+mn-lt"/>
              </a:rPr>
              <a:t> debe ser </a:t>
            </a:r>
            <a:r>
              <a:rPr lang="en-US" sz="1800" dirty="0" err="1">
                <a:latin typeface="+mn-lt"/>
              </a:rPr>
              <a:t>implementada</a:t>
            </a:r>
            <a:r>
              <a:rPr lang="en-US" sz="1800" dirty="0">
                <a:latin typeface="+mn-lt"/>
              </a:rPr>
              <a:t> de forma </a:t>
            </a:r>
            <a:r>
              <a:rPr lang="en-US" sz="1800" dirty="0" err="1">
                <a:latin typeface="+mn-lt"/>
              </a:rPr>
              <a:t>idempotente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misma</a:t>
            </a:r>
            <a:r>
              <a:rPr lang="en-US" sz="1800" dirty="0">
                <a:latin typeface="+mn-lt"/>
              </a:rPr>
              <a:t> entrada produce la </a:t>
            </a:r>
            <a:r>
              <a:rPr lang="en-US" sz="1800" dirty="0" err="1">
                <a:latin typeface="+mn-lt"/>
              </a:rPr>
              <a:t>misma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salida</a:t>
            </a:r>
            <a:r>
              <a:rPr lang="en-US" sz="1800" dirty="0">
                <a:latin typeface="+mn-lt"/>
              </a:rPr>
              <a:t>, y sin </a:t>
            </a:r>
            <a:r>
              <a:rPr lang="en-US" sz="1800" dirty="0" err="1">
                <a:latin typeface="+mn-lt"/>
              </a:rPr>
              <a:t>guardar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estados</a:t>
            </a:r>
            <a:r>
              <a:rPr lang="en-US" sz="1800" dirty="0">
                <a:latin typeface="+mn-lt"/>
              </a:rPr>
              <a:t> (stateless).</a:t>
            </a:r>
          </a:p>
          <a:p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Valida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siempre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tus</a:t>
            </a:r>
            <a:r>
              <a:rPr lang="en-US" sz="1800" dirty="0">
                <a:latin typeface="+mn-lt"/>
              </a:rPr>
              <a:t> inputs.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Implementa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siempre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políticas</a:t>
            </a:r>
            <a:r>
              <a:rPr lang="en-US" sz="1800" dirty="0">
                <a:latin typeface="+mn-lt"/>
              </a:rPr>
              <a:t> de </a:t>
            </a:r>
            <a:r>
              <a:rPr lang="en-US" sz="1800" dirty="0" err="1">
                <a:latin typeface="+mn-lt"/>
              </a:rPr>
              <a:t>reintentos</a:t>
            </a:r>
            <a:r>
              <a:rPr lang="en-US" sz="1800" dirty="0">
                <a:latin typeface="+mn-lt"/>
              </a:rPr>
              <a:t> tanto </a:t>
            </a:r>
            <a:r>
              <a:rPr lang="en-US" sz="1800" dirty="0" err="1">
                <a:latin typeface="+mn-lt"/>
              </a:rPr>
              <a:t>en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tus</a:t>
            </a:r>
            <a:r>
              <a:rPr lang="en-US" sz="1800" dirty="0">
                <a:latin typeface="+mn-lt"/>
              </a:rPr>
              <a:t> Azure Functions, </a:t>
            </a:r>
            <a:r>
              <a:rPr lang="en-US" sz="1800" dirty="0" err="1">
                <a:latin typeface="+mn-lt"/>
              </a:rPr>
              <a:t>como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en</a:t>
            </a:r>
            <a:r>
              <a:rPr lang="en-US" sz="1800" dirty="0">
                <a:latin typeface="+mn-lt"/>
              </a:rPr>
              <a:t> las Azure Durable Functions al </a:t>
            </a:r>
            <a:r>
              <a:rPr lang="en-US" sz="1800" dirty="0" err="1">
                <a:latin typeface="+mn-lt"/>
              </a:rPr>
              <a:t>llamar</a:t>
            </a:r>
            <a:r>
              <a:rPr lang="en-US" sz="1800" dirty="0">
                <a:latin typeface="+mn-lt"/>
              </a:rPr>
              <a:t> a una </a:t>
            </a:r>
            <a:r>
              <a:rPr lang="en-US" sz="1800" dirty="0" err="1">
                <a:latin typeface="+mn-lt"/>
              </a:rPr>
              <a:t>actividad</a:t>
            </a:r>
            <a:r>
              <a:rPr lang="en-US" sz="18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Usa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manejadores</a:t>
            </a:r>
            <a:r>
              <a:rPr lang="en-US" sz="1800" dirty="0">
                <a:latin typeface="+mn-lt"/>
              </a:rPr>
              <a:t> de </a:t>
            </a:r>
            <a:r>
              <a:rPr lang="en-US" sz="1800" dirty="0" err="1">
                <a:latin typeface="+mn-lt"/>
              </a:rPr>
              <a:t>excepciones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cada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función</a:t>
            </a:r>
            <a:r>
              <a:rPr lang="en-US" sz="18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Siempre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debes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programar</a:t>
            </a:r>
            <a:r>
              <a:rPr lang="en-US" sz="1800" dirty="0">
                <a:latin typeface="+mn-lt"/>
              </a:rPr>
              <a:t> de forma </a:t>
            </a:r>
            <a:r>
              <a:rPr lang="en-US" sz="1800" dirty="0" err="1">
                <a:latin typeface="+mn-lt"/>
              </a:rPr>
              <a:t>defensiva</a:t>
            </a:r>
            <a:r>
              <a:rPr lang="en-US" sz="1800" dirty="0">
                <a:latin typeface="+mn-lt"/>
              </a:rPr>
              <a:t> (no </a:t>
            </a:r>
            <a:r>
              <a:rPr lang="en-US" sz="1800" dirty="0" err="1">
                <a:latin typeface="+mn-lt"/>
              </a:rPr>
              <a:t>te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fíes</a:t>
            </a:r>
            <a:r>
              <a:rPr lang="en-US" sz="1800" dirty="0">
                <a:latin typeface="+mn-lt"/>
              </a:rPr>
              <a:t> de </a:t>
            </a:r>
            <a:r>
              <a:rPr lang="en-US" sz="1800" dirty="0" err="1">
                <a:latin typeface="+mn-lt"/>
              </a:rPr>
              <a:t>nadie</a:t>
            </a:r>
            <a:r>
              <a:rPr lang="en-US" sz="1800" dirty="0">
                <a:latin typeface="+mn-lt"/>
              </a:rPr>
              <a:t> XD).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Monitoriza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monitoriza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te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hemos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dicho</a:t>
            </a:r>
            <a:r>
              <a:rPr lang="en-US" sz="1800" dirty="0">
                <a:latin typeface="+mn-lt"/>
              </a:rPr>
              <a:t> que </a:t>
            </a:r>
            <a:r>
              <a:rPr lang="en-US" sz="1800" dirty="0" err="1">
                <a:latin typeface="+mn-lt"/>
              </a:rPr>
              <a:t>monitorices</a:t>
            </a:r>
            <a:r>
              <a:rPr lang="en-US" sz="1800" dirty="0">
                <a:latin typeface="+mn-lt"/>
              </a:rPr>
              <a:t>??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1627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360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 dirty="0" err="1">
                <a:latin typeface="+mn-lt"/>
              </a:rPr>
              <a:t>Always</a:t>
            </a:r>
            <a:r>
              <a:rPr lang="es-ES" sz="3200" dirty="0">
                <a:latin typeface="+mn-lt"/>
              </a:rPr>
              <a:t> </a:t>
            </a:r>
            <a:r>
              <a:rPr lang="es-ES" sz="3200" dirty="0" err="1">
                <a:latin typeface="+mn-lt"/>
              </a:rPr>
              <a:t>Monitoring</a:t>
            </a:r>
            <a:r>
              <a:rPr lang="es-ES" sz="3200" dirty="0">
                <a:latin typeface="+mn-lt"/>
              </a:rPr>
              <a:t>!</a:t>
            </a: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10A53B6D-F692-4CA4-A555-48EF6168FE01}"/>
              </a:ext>
            </a:extLst>
          </p:cNvPr>
          <p:cNvSpPr txBox="1">
            <a:spLocks/>
          </p:cNvSpPr>
          <p:nvPr/>
        </p:nvSpPr>
        <p:spPr>
          <a:xfrm>
            <a:off x="838200" y="2533465"/>
            <a:ext cx="10731230" cy="25885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Ya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te</a:t>
            </a:r>
            <a:r>
              <a:rPr lang="en-US" sz="1800" dirty="0">
                <a:latin typeface="+mn-lt"/>
              </a:rPr>
              <a:t> lo </a:t>
            </a:r>
            <a:r>
              <a:rPr lang="en-US" sz="1800" dirty="0" err="1">
                <a:latin typeface="+mn-lt"/>
              </a:rPr>
              <a:t>hemos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dicho</a:t>
            </a:r>
            <a:r>
              <a:rPr lang="en-US" sz="1800" dirty="0">
                <a:latin typeface="+mn-lt"/>
              </a:rPr>
              <a:t> antes, MONITORIZA SIEMPRE. </a:t>
            </a:r>
            <a:r>
              <a:rPr lang="en-US" sz="1800" dirty="0" err="1">
                <a:latin typeface="+mn-lt"/>
              </a:rPr>
              <a:t>Emplea</a:t>
            </a:r>
            <a:r>
              <a:rPr lang="en-US" sz="1800" dirty="0">
                <a:latin typeface="+mn-lt"/>
              </a:rPr>
              <a:t> para </a:t>
            </a:r>
            <a:r>
              <a:rPr lang="en-US" sz="1800" dirty="0" err="1">
                <a:latin typeface="+mn-lt"/>
              </a:rPr>
              <a:t>ello</a:t>
            </a:r>
            <a:r>
              <a:rPr lang="en-US" sz="1800" dirty="0">
                <a:latin typeface="+mn-lt"/>
              </a:rPr>
              <a:t> Azure Monitor y Azure Application Insights.</a:t>
            </a:r>
          </a:p>
          <a:p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Genera </a:t>
            </a:r>
            <a:r>
              <a:rPr lang="en-US" sz="1800" dirty="0" err="1">
                <a:latin typeface="+mn-lt"/>
              </a:rPr>
              <a:t>tus</a:t>
            </a:r>
            <a:r>
              <a:rPr lang="en-US" sz="1800" dirty="0">
                <a:latin typeface="+mn-lt"/>
              </a:rPr>
              <a:t> “custom event” para </a:t>
            </a:r>
            <a:r>
              <a:rPr lang="en-US" sz="1800" dirty="0" err="1">
                <a:latin typeface="+mn-lt"/>
              </a:rPr>
              <a:t>monitorizar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métricas</a:t>
            </a:r>
            <a:r>
              <a:rPr lang="en-US" sz="1800" dirty="0">
                <a:latin typeface="+mn-lt"/>
              </a:rPr>
              <a:t> de </a:t>
            </a:r>
            <a:r>
              <a:rPr lang="en-US" sz="1800" dirty="0" err="1">
                <a:latin typeface="+mn-lt"/>
              </a:rPr>
              <a:t>rendimiento</a:t>
            </a:r>
            <a:r>
              <a:rPr lang="en-US" sz="1800" dirty="0">
                <a:latin typeface="+mn-lt"/>
              </a:rPr>
              <a:t> y </a:t>
            </a:r>
            <a:r>
              <a:rPr lang="en-US" sz="1800" dirty="0" err="1">
                <a:latin typeface="+mn-lt"/>
              </a:rPr>
              <a:t>diagnóstico</a:t>
            </a:r>
            <a:r>
              <a:rPr lang="en-US" sz="18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Monitoriza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siempre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tus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dependencias</a:t>
            </a:r>
            <a:r>
              <a:rPr lang="en-US" sz="18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Diseña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consultas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personalizadas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en</a:t>
            </a:r>
            <a:r>
              <a:rPr lang="en-US" sz="1800" dirty="0">
                <a:latin typeface="+mn-lt"/>
              </a:rPr>
              <a:t> Log Analytics para </a:t>
            </a:r>
            <a:r>
              <a:rPr lang="en-US" sz="1800" dirty="0" err="1">
                <a:latin typeface="+mn-lt"/>
              </a:rPr>
              <a:t>tenerlo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todo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controlado</a:t>
            </a:r>
            <a:r>
              <a:rPr lang="en-US" sz="18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9371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 dirty="0">
                <a:latin typeface="+mn-lt"/>
              </a:rPr>
              <a:t>Bonus </a:t>
            </a:r>
            <a:r>
              <a:rPr lang="es-ES" sz="3200" dirty="0" err="1">
                <a:latin typeface="+mn-lt"/>
              </a:rPr>
              <a:t>Track</a:t>
            </a:r>
            <a:r>
              <a:rPr lang="es-ES" sz="3200" dirty="0">
                <a:latin typeface="+mn-lt"/>
              </a:rPr>
              <a:t>! </a:t>
            </a: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10A53B6D-F692-4CA4-A555-48EF6168FE01}"/>
              </a:ext>
            </a:extLst>
          </p:cNvPr>
          <p:cNvSpPr txBox="1">
            <a:spLocks/>
          </p:cNvSpPr>
          <p:nvPr/>
        </p:nvSpPr>
        <p:spPr>
          <a:xfrm>
            <a:off x="838200" y="2260088"/>
            <a:ext cx="10731230" cy="25885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Siempre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debes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emplear</a:t>
            </a:r>
            <a:r>
              <a:rPr lang="en-US" sz="1800" dirty="0">
                <a:latin typeface="+mn-lt"/>
              </a:rPr>
              <a:t> un gestor de </a:t>
            </a:r>
            <a:r>
              <a:rPr lang="en-US" sz="1800" dirty="0" err="1">
                <a:latin typeface="+mn-lt"/>
              </a:rPr>
              <a:t>código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fuente</a:t>
            </a:r>
            <a:r>
              <a:rPr lang="en-US" sz="1800" dirty="0">
                <a:latin typeface="+mn-lt"/>
              </a:rPr>
              <a:t> (</a:t>
            </a:r>
            <a:r>
              <a:rPr lang="en-US" sz="1800" dirty="0" err="1">
                <a:latin typeface="+mn-lt"/>
              </a:rPr>
              <a:t>nos</a:t>
            </a:r>
            <a:r>
              <a:rPr lang="en-US" sz="1800" dirty="0">
                <a:latin typeface="+mn-lt"/>
              </a:rPr>
              <a:t> mola </a:t>
            </a:r>
            <a:r>
              <a:rPr lang="en-US" sz="1800" dirty="0" err="1">
                <a:latin typeface="+mn-lt"/>
              </a:rPr>
              <a:t>mucho</a:t>
            </a:r>
            <a:r>
              <a:rPr lang="en-US" sz="1800" dirty="0">
                <a:latin typeface="+mn-lt"/>
              </a:rPr>
              <a:t> Git) y </a:t>
            </a:r>
            <a:r>
              <a:rPr lang="en-US" sz="1800" dirty="0" err="1">
                <a:latin typeface="+mn-lt"/>
              </a:rPr>
              <a:t>te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recomendamos</a:t>
            </a:r>
            <a:r>
              <a:rPr lang="en-US" sz="1800" dirty="0">
                <a:latin typeface="+mn-lt"/>
              </a:rPr>
              <a:t> Azure DevOps o </a:t>
            </a:r>
            <a:r>
              <a:rPr lang="en-US" sz="1800" dirty="0" err="1">
                <a:latin typeface="+mn-lt"/>
              </a:rPr>
              <a:t>Github</a:t>
            </a:r>
            <a:r>
              <a:rPr lang="en-US" sz="1800" dirty="0">
                <a:latin typeface="+mn-lt"/>
              </a:rPr>
              <a:t>.</a:t>
            </a:r>
          </a:p>
          <a:p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Implementa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tus</a:t>
            </a:r>
            <a:r>
              <a:rPr lang="en-US" sz="1800" dirty="0">
                <a:latin typeface="+mn-lt"/>
              </a:rPr>
              <a:t> pipelines de CI/CD para </a:t>
            </a:r>
            <a:r>
              <a:rPr lang="en-US" sz="1800" dirty="0" err="1">
                <a:latin typeface="+mn-lt"/>
              </a:rPr>
              <a:t>realizar</a:t>
            </a:r>
            <a:r>
              <a:rPr lang="en-US" sz="1800" dirty="0">
                <a:latin typeface="+mn-lt"/>
              </a:rPr>
              <a:t> las </a:t>
            </a:r>
            <a:r>
              <a:rPr lang="en-US" sz="1800" dirty="0" err="1">
                <a:latin typeface="+mn-lt"/>
              </a:rPr>
              <a:t>compilaciones</a:t>
            </a:r>
            <a:r>
              <a:rPr lang="en-US" sz="1800" dirty="0">
                <a:latin typeface="+mn-lt"/>
              </a:rPr>
              <a:t> y </a:t>
            </a:r>
            <a:r>
              <a:rPr lang="en-US" sz="1800" dirty="0" err="1">
                <a:latin typeface="+mn-lt"/>
              </a:rPr>
              <a:t>despliegues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automáticos</a:t>
            </a:r>
            <a:r>
              <a:rPr lang="en-US" sz="1800" dirty="0">
                <a:latin typeface="+mn-lt"/>
              </a:rPr>
              <a:t> para que no </a:t>
            </a:r>
            <a:r>
              <a:rPr lang="en-US" sz="1800" dirty="0" err="1">
                <a:latin typeface="+mn-lt"/>
              </a:rPr>
              <a:t>tengas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sorpresas</a:t>
            </a:r>
            <a:r>
              <a:rPr lang="en-US" sz="18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Monitoriza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siempre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tus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dependencias</a:t>
            </a:r>
            <a:r>
              <a:rPr lang="en-US" sz="180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591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DEMO TIME!!!!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3200" dirty="0">
                <a:solidFill>
                  <a:srgbClr val="171717"/>
                </a:solidFill>
                <a:latin typeface="Segoe UI" panose="020B0502040204020203" pitchFamily="34" charset="0"/>
              </a:rPr>
              <a:t>PEDAZO DE DEMOS QUE TENEMOS PREPARADAS PARA QUE TENGAIS TODOS LOS CONCEPTOS CLARINETES  </a:t>
            </a:r>
            <a:r>
              <a:rPr lang="es-ES" sz="3200" dirty="0">
                <a:solidFill>
                  <a:srgbClr val="171717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87B6EB-2BAC-4647-B73A-4C195A647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71" y="1709964"/>
            <a:ext cx="3031051" cy="3438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677943-F356-4465-A148-6A7694D777D5}"/>
              </a:ext>
            </a:extLst>
          </p:cNvPr>
          <p:cNvSpPr txBox="1"/>
          <p:nvPr/>
        </p:nvSpPr>
        <p:spPr>
          <a:xfrm rot="21222506">
            <a:off x="8587817" y="3855564"/>
            <a:ext cx="2055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93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Thank´s</a:t>
            </a:r>
            <a:endParaRPr kumimoji="0" lang="en-US" sz="72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5F24AA93-FBDF-40F9-9687-708F5DD981EB}"/>
              </a:ext>
            </a:extLst>
          </p:cNvPr>
          <p:cNvSpPr txBox="1">
            <a:spLocks/>
          </p:cNvSpPr>
          <p:nvPr/>
        </p:nvSpPr>
        <p:spPr>
          <a:xfrm>
            <a:off x="-142788" y="-132980"/>
            <a:ext cx="39682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Nosotros</a:t>
            </a: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0A609842-B253-4B65-A5DC-0DC949E9121E}"/>
              </a:ext>
            </a:extLst>
          </p:cNvPr>
          <p:cNvSpPr txBox="1">
            <a:spLocks/>
          </p:cNvSpPr>
          <p:nvPr/>
        </p:nvSpPr>
        <p:spPr>
          <a:xfrm>
            <a:off x="358281" y="1756824"/>
            <a:ext cx="3612461" cy="659901"/>
          </a:xfrm>
          <a:prstGeom prst="rect">
            <a:avLst/>
          </a:prstGeom>
        </p:spPr>
        <p:txBody>
          <a:bodyPr vert="horz" wrap="square" lIns="165839" tIns="165839" rIns="0" bIns="0" rtlCol="0" anchor="t" anchorCtr="0">
            <a:spAutoFit/>
          </a:bodyPr>
          <a:lstStyle>
            <a:lvl1pPr marL="633579" indent="-630079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528" b="1" kern="1200" spc="-11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381548" indent="-378047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kern="1200" spc="-55" baseline="0" dirty="0" smtClean="0">
                <a:solidFill>
                  <a:schemeClr val="tx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3579" marR="0" lvl="0" indent="-630079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3200" b="1" i="0" u="none" strike="noStrike" kern="1200" cap="none" spc="-110" normalizeH="0" baseline="0" noProof="0" dirty="0">
                <a:ln>
                  <a:noFill/>
                </a:ln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David Vidal Castillo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566C7A4-FB42-44BD-994D-0CD21740C24D}"/>
              </a:ext>
            </a:extLst>
          </p:cNvPr>
          <p:cNvSpPr txBox="1">
            <a:spLocks/>
          </p:cNvSpPr>
          <p:nvPr/>
        </p:nvSpPr>
        <p:spPr>
          <a:xfrm>
            <a:off x="611258" y="2566449"/>
            <a:ext cx="5484742" cy="1991740"/>
          </a:xfrm>
          <a:prstGeom prst="rect">
            <a:avLst/>
          </a:prstGeom>
        </p:spPr>
        <p:txBody>
          <a:bodyPr vert="horz" wrap="square" lIns="165839" tIns="165839" rIns="0" bIns="0" rtlCol="0" anchor="t" anchorCtr="0">
            <a:sp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3528" b="0" kern="1200" spc="-11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538" b="0" i="0" u="none" strike="noStrike" kern="1200" cap="none" spc="-110" normalizeH="0" baseline="0" noProof="0" dirty="0">
                <a:ln>
                  <a:noFill/>
                </a:ln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Team Leader at </a:t>
            </a:r>
            <a:r>
              <a:rPr kumimoji="0" lang="en-US" sz="2538" b="0" i="0" u="none" strike="noStrike" kern="1200" cap="none" spc="-110" normalizeH="0" baseline="0" noProof="0" dirty="0" err="1">
                <a:ln>
                  <a:noFill/>
                </a:ln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Encamina</a:t>
            </a:r>
            <a:endParaRPr kumimoji="0" lang="en-US" sz="2538" b="0" i="0" u="none" strike="noStrike" kern="1200" cap="none" spc="-110" normalizeH="0" baseline="0" noProof="0" dirty="0">
              <a:ln>
                <a:noFill/>
              </a:ln>
              <a:effectLst/>
              <a:uLnTx/>
              <a:uFillTx/>
              <a:latin typeface="Segoe UI Light" pitchFamily="34" charset="0"/>
              <a:cs typeface="Segoe UI" pitchFamily="34" charset="0"/>
            </a:endParaRP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3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3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dvidal</a:t>
            </a:r>
            <a:r>
              <a:rPr lang="en-US" sz="1631" dirty="0"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encamina.com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        </a:t>
            </a:r>
            <a:r>
              <a:rPr lang="en-US" sz="1630" dirty="0">
                <a:latin typeface="Segoe UI Light" panose="020B0502040204020203" pitchFamily="34" charset="0"/>
                <a:cs typeface="Segoe UI Light" panose="020B0502040204020203" pitchFamily="34" charset="0"/>
              </a:rPr>
              <a:t>@D_Vid_45 </a:t>
            </a:r>
            <a:r>
              <a:rPr kumimoji="0" lang="en-US" sz="181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marL="339620" marR="0" lvl="1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Subtitle 1">
            <a:extLst>
              <a:ext uri="{FF2B5EF4-FFF2-40B4-BE49-F238E27FC236}">
                <a16:creationId xmlns:a16="http://schemas.microsoft.com/office/drawing/2014/main" id="{7FB838A8-2675-49B3-A81A-100F6A05A7BE}"/>
              </a:ext>
            </a:extLst>
          </p:cNvPr>
          <p:cNvSpPr txBox="1">
            <a:spLocks/>
          </p:cNvSpPr>
          <p:nvPr/>
        </p:nvSpPr>
        <p:spPr>
          <a:xfrm>
            <a:off x="6501897" y="1935097"/>
            <a:ext cx="3611879" cy="659322"/>
          </a:xfrm>
          <a:prstGeom prst="rect">
            <a:avLst/>
          </a:prstGeom>
        </p:spPr>
        <p:txBody>
          <a:bodyPr vert="horz" lIns="90290" tIns="45145" rIns="90290" bIns="45145" rtlCol="0">
            <a:no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-99" normalizeH="0" baseline="0" noProof="0" dirty="0">
                <a:ln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Sergio Parra Guerra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13D4670-9D0C-45E0-B595-8C13D5044194}"/>
              </a:ext>
            </a:extLst>
          </p:cNvPr>
          <p:cNvSpPr txBox="1">
            <a:spLocks/>
          </p:cNvSpPr>
          <p:nvPr/>
        </p:nvSpPr>
        <p:spPr>
          <a:xfrm>
            <a:off x="6501897" y="2663405"/>
            <a:ext cx="5914630" cy="2171314"/>
          </a:xfrm>
          <a:prstGeom prst="rect">
            <a:avLst/>
          </a:prstGeom>
        </p:spPr>
        <p:txBody>
          <a:bodyPr vert="horz" lIns="90290" tIns="45145" rIns="90290" bIns="45145" rtlCol="0">
            <a:norm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538" b="0" i="0" u="none" strike="noStrike" kern="1200" cap="none" spc="-99" normalizeH="0" baseline="0" noProof="0" dirty="0">
                <a:ln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Software Architect at </a:t>
            </a:r>
            <a:r>
              <a:rPr kumimoji="0" lang="en-US" sz="2538" b="0" i="0" u="none" strike="noStrike" kern="1200" cap="none" spc="-99" normalizeH="0" baseline="0" noProof="0" dirty="0" err="1">
                <a:ln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Encamina</a:t>
            </a:r>
            <a:endParaRPr kumimoji="0" lang="en-US" sz="2538" b="0" i="0" u="none" strike="noStrike" kern="1200" cap="none" spc="-99" normalizeH="0" baseline="0" noProof="0" dirty="0">
              <a:ln>
                <a:noFill/>
              </a:ln>
              <a:solidFill>
                <a:schemeClr val="tx1">
                  <a:alpha val="99000"/>
                </a:schemeClr>
              </a:solidFill>
              <a:effectLst/>
              <a:uLnTx/>
              <a:uFillTx/>
              <a:latin typeface="Segoe UI Light" pitchFamily="34" charset="0"/>
              <a:cs typeface="Segoe UI" pitchFamily="34" charset="0"/>
            </a:endParaRPr>
          </a:p>
          <a:p>
            <a:pPr marL="0" marR="0" lvl="0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538" b="0" i="0" u="none" strike="noStrike" kern="1200" cap="none" spc="-99" normalizeH="0" baseline="0" noProof="0" dirty="0">
              <a:ln>
                <a:noFill/>
              </a:ln>
              <a:solidFill>
                <a:prstClr val="black">
                  <a:alpha val="99000"/>
                </a:prstClr>
              </a:solidFill>
              <a:effectLst/>
              <a:uLnTx/>
              <a:uFillTx/>
              <a:latin typeface="Segoe UI Light" pitchFamily="34" charset="0"/>
              <a:cs typeface="Segoe UI" pitchFamily="34" charset="0"/>
            </a:endParaRP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sparra@encamina.com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      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@sparraguerra</a:t>
            </a:r>
            <a:endParaRPr kumimoji="0" lang="en-US" sz="1088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39620" marR="0" lvl="1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08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5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A208D94-80C0-4BF5-AAD6-02A397515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0" y="3960483"/>
            <a:ext cx="449635" cy="36555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63B499E-334F-4E59-AC8F-BE0CE5454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51" y="3982109"/>
            <a:ext cx="449635" cy="365551"/>
          </a:xfrm>
          <a:prstGeom prst="rect">
            <a:avLst/>
          </a:prstGeom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7E535AEF-3AD6-423E-9E46-8E32B29DE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460" y="6028638"/>
            <a:ext cx="2123528" cy="1049967"/>
          </a:xfrm>
          <a:prstGeom prst="rect">
            <a:avLst/>
          </a:prstGeom>
        </p:spPr>
      </p:pic>
      <p:pic>
        <p:nvPicPr>
          <p:cNvPr id="21" name="Marcador de posición de imagen 7">
            <a:extLst>
              <a:ext uri="{FF2B5EF4-FFF2-40B4-BE49-F238E27FC236}">
                <a16:creationId xmlns:a16="http://schemas.microsoft.com/office/drawing/2014/main" id="{6D7872A6-D37E-4808-9CE0-E7D4C8AED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511">
            <a:off x="10300198" y="942234"/>
            <a:ext cx="1389653" cy="13896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C19314F-AF8E-4481-8418-B7A62E4CE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413800">
            <a:off x="4122172" y="747223"/>
            <a:ext cx="1576551" cy="15765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42" name="Picture 2" descr="Amazon.com: The Mandalorian Helmet Metal Cosplay Star Wars Boba Fett 3D  Model Headgear PVC: Toys &amp; Games">
            <a:extLst>
              <a:ext uri="{FF2B5EF4-FFF2-40B4-BE49-F238E27FC236}">
                <a16:creationId xmlns:a16="http://schemas.microsoft.com/office/drawing/2014/main" id="{2F278A7A-E00D-45EB-898F-3B8235CE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227">
            <a:off x="4427466" y="793480"/>
            <a:ext cx="1165205" cy="13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mazon.com: The Mandalorian Helmet Metal Cosplay Star Wars Boba Fett 3D  Model Headgear PVC: Toys &amp; Games">
            <a:extLst>
              <a:ext uri="{FF2B5EF4-FFF2-40B4-BE49-F238E27FC236}">
                <a16:creationId xmlns:a16="http://schemas.microsoft.com/office/drawing/2014/main" id="{CB902069-60B5-42B3-ADEA-F936DFB9D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0677">
            <a:off x="10538126" y="1005611"/>
            <a:ext cx="714177" cy="84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9060C35-A2C9-4B67-B59E-7E537F3CB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509" y="4558189"/>
            <a:ext cx="2865430" cy="1156092"/>
          </a:xfrm>
          <a:prstGeom prst="rect">
            <a:avLst/>
          </a:prstGeom>
        </p:spPr>
      </p:pic>
      <p:pic>
        <p:nvPicPr>
          <p:cNvPr id="11266" name="Picture 2" descr="MVP Reconnect Logo">
            <a:extLst>
              <a:ext uri="{FF2B5EF4-FFF2-40B4-BE49-F238E27FC236}">
                <a16:creationId xmlns:a16="http://schemas.microsoft.com/office/drawing/2014/main" id="{8829DECE-A57F-4932-9063-4B41DEC2E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03" y="4478090"/>
            <a:ext cx="3764973" cy="124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43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Vamos a situarnos.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¿En qué consisten las mejores prácticas?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General </a:t>
            </a:r>
            <a:r>
              <a:rPr lang="es-ES" dirty="0" err="1">
                <a:latin typeface="+mn-lt"/>
              </a:rPr>
              <a:t>Best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Practices</a:t>
            </a:r>
            <a:r>
              <a:rPr lang="es-ES" dirty="0">
                <a:latin typeface="+mn-lt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Security </a:t>
            </a:r>
            <a:r>
              <a:rPr lang="es-ES" dirty="0" err="1">
                <a:latin typeface="+mn-lt"/>
              </a:rPr>
              <a:t>Best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Practices</a:t>
            </a:r>
            <a:r>
              <a:rPr lang="es-ES" dirty="0">
                <a:latin typeface="+mn-lt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Error </a:t>
            </a:r>
            <a:r>
              <a:rPr lang="es-ES" dirty="0" err="1">
                <a:latin typeface="+mn-lt"/>
              </a:rPr>
              <a:t>Handling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Practices</a:t>
            </a:r>
            <a:r>
              <a:rPr lang="es-ES" dirty="0">
                <a:latin typeface="+mn-lt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>
                <a:latin typeface="+mn-lt"/>
              </a:rPr>
              <a:t>Always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Monitoring</a:t>
            </a:r>
            <a:r>
              <a:rPr lang="es-ES" dirty="0">
                <a:latin typeface="+mn-lt"/>
              </a:rPr>
              <a:t>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Demo Time!!!!</a:t>
            </a: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Vamos a situarnos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Revisión de los diferentes planes de pago.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Motor de ejecución y Sistema Operativos.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Duración de Time </a:t>
            </a:r>
            <a:r>
              <a:rPr lang="es-ES" dirty="0" err="1">
                <a:latin typeface="+mn-lt"/>
              </a:rPr>
              <a:t>Outs</a:t>
            </a:r>
            <a:r>
              <a:rPr lang="es-ES" dirty="0">
                <a:latin typeface="+mn-lt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Escalado.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Inicio en frío.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Limitaciones de servicio.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>
                <a:latin typeface="+mn-lt"/>
              </a:rPr>
              <a:t>Networking</a:t>
            </a:r>
            <a:r>
              <a:rPr lang="es-ES">
                <a:latin typeface="+mn-lt"/>
              </a:rPr>
              <a:t>.</a:t>
            </a:r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162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Planes de pago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298053"/>
            <a:ext cx="10515600" cy="28263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>
                <a:latin typeface="+mn-lt"/>
              </a:rPr>
              <a:t>Consumption</a:t>
            </a:r>
            <a:r>
              <a:rPr lang="es-ES" dirty="0">
                <a:latin typeface="+mn-lt"/>
              </a:rPr>
              <a:t> plan.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Premium plan.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>
                <a:latin typeface="+mn-lt"/>
              </a:rPr>
              <a:t>Dedicated</a:t>
            </a:r>
            <a:r>
              <a:rPr lang="es-ES" dirty="0">
                <a:latin typeface="+mn-lt"/>
              </a:rPr>
              <a:t> plan App Service </a:t>
            </a:r>
            <a:r>
              <a:rPr lang="es-ES" dirty="0" err="1">
                <a:latin typeface="+mn-lt"/>
              </a:rPr>
              <a:t>Environment</a:t>
            </a:r>
            <a:r>
              <a:rPr lang="es-ES" dirty="0">
                <a:latin typeface="+mn-lt"/>
              </a:rPr>
              <a:t> (ASE).</a:t>
            </a:r>
          </a:p>
        </p:txBody>
      </p:sp>
    </p:spTree>
    <p:extLst>
      <p:ext uri="{BB962C8B-B14F-4D97-AF65-F5344CB8AC3E}">
        <p14:creationId xmlns:p14="http://schemas.microsoft.com/office/powerpoint/2010/main" val="46611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Planes de pago: </a:t>
            </a:r>
            <a:r>
              <a:rPr lang="es-ES" dirty="0" err="1">
                <a:latin typeface="+mn-lt"/>
              </a:rPr>
              <a:t>Consumption</a:t>
            </a:r>
            <a:r>
              <a:rPr lang="es-ES" dirty="0">
                <a:latin typeface="+mn-lt"/>
              </a:rPr>
              <a:t> plan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624519"/>
            <a:ext cx="10515600" cy="152273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Escalado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automático</a:t>
            </a:r>
            <a:r>
              <a:rPr lang="en-US" sz="2000" dirty="0">
                <a:latin typeface="+mn-lt"/>
              </a:rPr>
              <a:t> y </a:t>
            </a:r>
            <a:r>
              <a:rPr lang="en-US" sz="2000" dirty="0" err="1">
                <a:latin typeface="+mn-lt"/>
              </a:rPr>
              <a:t>sólo</a:t>
            </a:r>
            <a:r>
              <a:rPr lang="en-US" sz="2000" dirty="0">
                <a:latin typeface="+mn-lt"/>
              </a:rPr>
              <a:t> se </a:t>
            </a:r>
            <a:r>
              <a:rPr lang="en-US" sz="2000" dirty="0" err="1">
                <a:latin typeface="+mn-lt"/>
              </a:rPr>
              <a:t>paga</a:t>
            </a:r>
            <a:r>
              <a:rPr lang="en-US" sz="2000" dirty="0">
                <a:latin typeface="+mn-lt"/>
              </a:rPr>
              <a:t> por los </a:t>
            </a:r>
            <a:r>
              <a:rPr lang="en-US" sz="2000" dirty="0" err="1">
                <a:latin typeface="+mn-lt"/>
              </a:rPr>
              <a:t>recursos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consumidos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cuando</a:t>
            </a:r>
            <a:r>
              <a:rPr lang="en-US" sz="2000" dirty="0">
                <a:latin typeface="+mn-lt"/>
              </a:rPr>
              <a:t> se </a:t>
            </a:r>
            <a:r>
              <a:rPr lang="en-US" sz="2000" dirty="0" err="1">
                <a:latin typeface="+mn-lt"/>
              </a:rPr>
              <a:t>ejecutan</a:t>
            </a:r>
            <a:r>
              <a:rPr lang="en-US" sz="2000" dirty="0">
                <a:latin typeface="+mn-lt"/>
              </a:rPr>
              <a:t> las </a:t>
            </a:r>
            <a:r>
              <a:rPr lang="en-US" sz="2000" dirty="0" err="1">
                <a:latin typeface="+mn-lt"/>
              </a:rPr>
              <a:t>funciones</a:t>
            </a:r>
            <a:r>
              <a:rPr lang="en-US" sz="2000" dirty="0">
                <a:latin typeface="+mn-lt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Este plan es el </a:t>
            </a:r>
            <a:r>
              <a:rPr lang="en-US" sz="2000" dirty="0" err="1">
                <a:latin typeface="+mn-lt"/>
              </a:rPr>
              <a:t>configurado</a:t>
            </a:r>
            <a:r>
              <a:rPr lang="en-US" sz="2000" dirty="0">
                <a:latin typeface="+mn-lt"/>
              </a:rPr>
              <a:t> por </a:t>
            </a:r>
            <a:r>
              <a:rPr lang="en-US" sz="2000" dirty="0" err="1">
                <a:latin typeface="+mn-lt"/>
              </a:rPr>
              <a:t>defecto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cuando</a:t>
            </a:r>
            <a:r>
              <a:rPr lang="en-US" sz="2000" dirty="0">
                <a:latin typeface="+mn-lt"/>
              </a:rPr>
              <a:t> se </a:t>
            </a:r>
            <a:r>
              <a:rPr lang="en-US" sz="2000" dirty="0" err="1">
                <a:latin typeface="+mn-lt"/>
              </a:rPr>
              <a:t>crea</a:t>
            </a:r>
            <a:r>
              <a:rPr lang="en-US" sz="2000" dirty="0">
                <a:latin typeface="+mn-lt"/>
              </a:rPr>
              <a:t> la Function App.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73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Planes de pago: Premium plan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298053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1600" dirty="0">
                <a:latin typeface="+mn-lt"/>
              </a:rPr>
              <a:t>Se escala automáticamente en función de la demanda y no hay demora en su ejecución ya que  se ejecutan en host “pre </a:t>
            </a:r>
            <a:r>
              <a:rPr lang="es-ES" sz="1600" dirty="0" err="1">
                <a:latin typeface="+mn-lt"/>
              </a:rPr>
              <a:t>warmed</a:t>
            </a:r>
            <a:r>
              <a:rPr lang="es-ES" sz="1600" dirty="0">
                <a:latin typeface="+mn-lt"/>
              </a:rPr>
              <a:t>”.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1600" dirty="0">
                <a:latin typeface="+mn-lt"/>
              </a:rPr>
              <a:t>Las instancias sobre las que se ejecutan las funciones pueden ser mejores.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1600" dirty="0">
                <a:latin typeface="+mn-lt"/>
              </a:rPr>
              <a:t>Capacidad para conectar a redes virtuales.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r>
              <a:rPr lang="en-US" sz="1600" dirty="0" err="1">
                <a:latin typeface="+mn-lt"/>
              </a:rPr>
              <a:t>Debes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elegir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este</a:t>
            </a:r>
            <a:r>
              <a:rPr lang="en-US" sz="1600" dirty="0">
                <a:latin typeface="+mn-lt"/>
              </a:rPr>
              <a:t> plan </a:t>
            </a:r>
            <a:r>
              <a:rPr lang="en-US" sz="1600" dirty="0" err="1">
                <a:latin typeface="+mn-lt"/>
              </a:rPr>
              <a:t>si</a:t>
            </a:r>
            <a:r>
              <a:rPr lang="en-US" sz="1600" dirty="0">
                <a:latin typeface="+mn-lt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✔ Tus </a:t>
            </a:r>
            <a:r>
              <a:rPr lang="en-US" sz="1600" dirty="0" err="1">
                <a:latin typeface="+mn-lt"/>
              </a:rPr>
              <a:t>funciones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deben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estar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ejecución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continuamente</a:t>
            </a:r>
            <a:r>
              <a:rPr lang="en-US" sz="1600" dirty="0">
                <a:latin typeface="+mn-lt"/>
              </a:rPr>
              <a:t>.</a:t>
            </a:r>
          </a:p>
          <a:p>
            <a:r>
              <a:rPr lang="en-US" sz="1600" dirty="0">
                <a:latin typeface="+mn-lt"/>
              </a:rPr>
              <a:t>✔ Alto </a:t>
            </a:r>
            <a:r>
              <a:rPr lang="en-US" sz="1600" dirty="0" err="1">
                <a:latin typeface="+mn-lt"/>
              </a:rPr>
              <a:t>número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ejecuciones</a:t>
            </a:r>
            <a:r>
              <a:rPr lang="en-US" sz="1600" dirty="0">
                <a:latin typeface="+mn-lt"/>
              </a:rPr>
              <a:t>.</a:t>
            </a:r>
          </a:p>
          <a:p>
            <a:r>
              <a:rPr lang="en-US" sz="1600" dirty="0">
                <a:latin typeface="+mn-lt"/>
              </a:rPr>
              <a:t>✔ </a:t>
            </a:r>
            <a:r>
              <a:rPr lang="en-US" sz="1600" dirty="0" err="1">
                <a:latin typeface="+mn-lt"/>
              </a:rPr>
              <a:t>Necesitas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más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opciones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memoria</a:t>
            </a:r>
            <a:r>
              <a:rPr lang="en-US" sz="1600" dirty="0">
                <a:latin typeface="+mn-lt"/>
              </a:rPr>
              <a:t> o CPU que no </a:t>
            </a:r>
            <a:r>
              <a:rPr lang="en-US" sz="1600" dirty="0" err="1">
                <a:latin typeface="+mn-lt"/>
              </a:rPr>
              <a:t>están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un Consumption Plan.</a:t>
            </a:r>
          </a:p>
          <a:p>
            <a:r>
              <a:rPr lang="en-US" sz="1600" dirty="0">
                <a:latin typeface="+mn-lt"/>
              </a:rPr>
              <a:t>✔ Las </a:t>
            </a:r>
            <a:r>
              <a:rPr lang="en-US" sz="1600" dirty="0" err="1">
                <a:latin typeface="+mn-lt"/>
              </a:rPr>
              <a:t>funciones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deben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ejecutarse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durante</a:t>
            </a:r>
            <a:r>
              <a:rPr lang="en-US" sz="1600" dirty="0">
                <a:latin typeface="+mn-lt"/>
              </a:rPr>
              <a:t> un period de </a:t>
            </a:r>
            <a:r>
              <a:rPr lang="en-US" sz="1600" dirty="0" err="1">
                <a:latin typeface="+mn-lt"/>
              </a:rPr>
              <a:t>tiempo</a:t>
            </a:r>
            <a:r>
              <a:rPr lang="en-US" sz="1600" dirty="0">
                <a:latin typeface="+mn-lt"/>
              </a:rPr>
              <a:t> mayor a 10m.</a:t>
            </a:r>
          </a:p>
          <a:p>
            <a:r>
              <a:rPr lang="en-US" sz="1600" dirty="0">
                <a:latin typeface="+mn-lt"/>
              </a:rPr>
              <a:t>✔ Si se </a:t>
            </a:r>
            <a:r>
              <a:rPr lang="en-US" sz="1600" dirty="0" err="1">
                <a:latin typeface="+mn-lt"/>
              </a:rPr>
              <a:t>requiere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otras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caracterísitcas</a:t>
            </a:r>
            <a:r>
              <a:rPr lang="en-US" sz="1600" dirty="0">
                <a:latin typeface="+mn-lt"/>
              </a:rPr>
              <a:t> que no </a:t>
            </a:r>
            <a:r>
              <a:rPr lang="en-US" sz="1600" dirty="0" err="1">
                <a:latin typeface="+mn-lt"/>
              </a:rPr>
              <a:t>están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disponibles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un Consumption Plan.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940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759120" cy="1171466"/>
          </a:xfrm>
        </p:spPr>
        <p:txBody>
          <a:bodyPr/>
          <a:lstStyle/>
          <a:p>
            <a:r>
              <a:rPr lang="es-ES" sz="3200" dirty="0">
                <a:latin typeface="+mn-lt"/>
              </a:rPr>
              <a:t>Planes de pago: </a:t>
            </a:r>
            <a:r>
              <a:rPr lang="es-ES" sz="3200" dirty="0" err="1">
                <a:latin typeface="+mn-lt"/>
              </a:rPr>
              <a:t>Dedicated</a:t>
            </a:r>
            <a:r>
              <a:rPr lang="es-ES" sz="3200" dirty="0">
                <a:latin typeface="+mn-lt"/>
              </a:rPr>
              <a:t> plan App Service </a:t>
            </a:r>
            <a:r>
              <a:rPr lang="es-ES" sz="3200" dirty="0" err="1">
                <a:latin typeface="+mn-lt"/>
              </a:rPr>
              <a:t>Environment</a:t>
            </a:r>
            <a:r>
              <a:rPr lang="es-ES" sz="3200" dirty="0">
                <a:latin typeface="+mn-lt"/>
              </a:rPr>
              <a:t> (ASE)</a:t>
            </a:r>
            <a:endParaRPr lang="es-ES" sz="320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819072"/>
            <a:ext cx="10515600" cy="28696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Es la </a:t>
            </a:r>
            <a:r>
              <a:rPr lang="en-US" sz="1600" dirty="0" err="1">
                <a:latin typeface="+mn-lt"/>
              </a:rPr>
              <a:t>mejor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opción</a:t>
            </a:r>
            <a:r>
              <a:rPr lang="en-US" sz="1600" dirty="0">
                <a:latin typeface="+mn-lt"/>
              </a:rPr>
              <a:t> para </a:t>
            </a:r>
            <a:r>
              <a:rPr lang="en-US" sz="1600" dirty="0" err="1">
                <a:latin typeface="+mn-lt"/>
              </a:rPr>
              <a:t>escenarios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funciones</a:t>
            </a:r>
            <a:r>
              <a:rPr lang="en-US" sz="1600" dirty="0">
                <a:latin typeface="+mn-lt"/>
              </a:rPr>
              <a:t> que </a:t>
            </a:r>
            <a:r>
              <a:rPr lang="en-US" sz="1600" dirty="0" err="1">
                <a:latin typeface="+mn-lt"/>
              </a:rPr>
              <a:t>requieran</a:t>
            </a:r>
            <a:r>
              <a:rPr lang="en-US" sz="1600" dirty="0">
                <a:latin typeface="+mn-lt"/>
              </a:rPr>
              <a:t> una </a:t>
            </a:r>
            <a:r>
              <a:rPr lang="en-US" sz="1600" dirty="0" err="1">
                <a:latin typeface="+mn-lt"/>
              </a:rPr>
              <a:t>ejecución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larga</a:t>
            </a:r>
            <a:r>
              <a:rPr lang="en-US" sz="1600" dirty="0">
                <a:latin typeface="+mn-lt"/>
              </a:rPr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Se debe </a:t>
            </a:r>
            <a:r>
              <a:rPr lang="en-US" sz="1600" dirty="0" err="1">
                <a:latin typeface="+mn-lt"/>
              </a:rPr>
              <a:t>configurar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como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AlwaysOn</a:t>
            </a:r>
            <a:r>
              <a:rPr lang="en-US" sz="1600" dirty="0">
                <a:latin typeface="+mn-lt"/>
              </a:rPr>
              <a:t> para que la Function App se </a:t>
            </a:r>
            <a:r>
              <a:rPr lang="en-US" sz="1600" dirty="0" err="1">
                <a:latin typeface="+mn-lt"/>
              </a:rPr>
              <a:t>ejecute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correctamente</a:t>
            </a:r>
            <a:r>
              <a:rPr lang="en-US" sz="1600" dirty="0">
                <a:latin typeface="+mn-lt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r>
              <a:rPr lang="es-ES" sz="1600" dirty="0">
                <a:latin typeface="+mn-lt"/>
              </a:rPr>
              <a:t>Debes elegir este plan si: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✔ </a:t>
            </a:r>
            <a:r>
              <a:rPr lang="es-ES" sz="1600" dirty="0">
                <a:latin typeface="+mn-lt"/>
              </a:rPr>
              <a:t>Tienes máquinas virtuales infrautilizadas que ya ejecutan otras instancias de App Service</a:t>
            </a:r>
            <a:r>
              <a:rPr lang="en-US" sz="1600" dirty="0">
                <a:latin typeface="+mn-lt"/>
              </a:rPr>
              <a:t>. </a:t>
            </a:r>
          </a:p>
          <a:p>
            <a:r>
              <a:rPr lang="en-US" sz="1600" dirty="0">
                <a:latin typeface="+mn-lt"/>
              </a:rPr>
              <a:t>✔ </a:t>
            </a:r>
            <a:r>
              <a:rPr lang="en-US" sz="1600" dirty="0" err="1">
                <a:latin typeface="+mn-lt"/>
              </a:rPr>
              <a:t>Cuando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necesites</a:t>
            </a:r>
            <a:r>
              <a:rPr lang="en-US" sz="1600" dirty="0">
                <a:latin typeface="+mn-lt"/>
              </a:rPr>
              <a:t> que los </a:t>
            </a:r>
            <a:r>
              <a:rPr lang="en-US" sz="1600" dirty="0" err="1">
                <a:latin typeface="+mn-lt"/>
              </a:rPr>
              <a:t>costes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predecibles</a:t>
            </a:r>
            <a:r>
              <a:rPr lang="en-US" sz="1600" dirty="0">
                <a:latin typeface="+mn-lt"/>
              </a:rPr>
              <a:t> (</a:t>
            </a:r>
            <a:r>
              <a:rPr lang="en-US" sz="1600" dirty="0" err="1">
                <a:latin typeface="+mn-lt"/>
              </a:rPr>
              <a:t>fijos</a:t>
            </a:r>
            <a:r>
              <a:rPr lang="en-US" sz="1600" dirty="0">
                <a:latin typeface="+mn-lt"/>
              </a:rPr>
              <a:t>).</a:t>
            </a:r>
          </a:p>
          <a:p>
            <a:r>
              <a:rPr lang="en-US" sz="1600" dirty="0">
                <a:latin typeface="+mn-lt"/>
              </a:rPr>
              <a:t>✔ </a:t>
            </a:r>
            <a:r>
              <a:rPr lang="en-US" sz="1600" dirty="0" err="1">
                <a:latin typeface="+mn-lt"/>
              </a:rPr>
              <a:t>Necesitas</a:t>
            </a:r>
            <a:r>
              <a:rPr lang="en-US" sz="1600" dirty="0">
                <a:latin typeface="+mn-lt"/>
              </a:rPr>
              <a:t> un </a:t>
            </a:r>
            <a:r>
              <a:rPr lang="en-US" sz="1600" dirty="0" err="1">
                <a:latin typeface="+mn-lt"/>
              </a:rPr>
              <a:t>nivel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escalado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muy</a:t>
            </a:r>
            <a:r>
              <a:rPr lang="en-US" sz="1600" dirty="0">
                <a:latin typeface="+mn-lt"/>
              </a:rPr>
              <a:t> alto.</a:t>
            </a:r>
          </a:p>
          <a:p>
            <a:r>
              <a:rPr lang="en-US" sz="1600" dirty="0">
                <a:latin typeface="+mn-lt"/>
              </a:rPr>
              <a:t>✔ </a:t>
            </a:r>
            <a:r>
              <a:rPr lang="en-US" sz="1600" dirty="0" err="1">
                <a:latin typeface="+mn-lt"/>
              </a:rPr>
              <a:t>Aislamiento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completo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ejecución</a:t>
            </a:r>
            <a:r>
              <a:rPr lang="en-US" sz="1600" dirty="0">
                <a:latin typeface="+mn-lt"/>
              </a:rPr>
              <a:t> y </a:t>
            </a:r>
            <a:r>
              <a:rPr lang="en-US" sz="1600" dirty="0" err="1">
                <a:latin typeface="+mn-lt"/>
              </a:rPr>
              <a:t>acceso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seguro</a:t>
            </a:r>
            <a:r>
              <a:rPr lang="en-US" sz="1600" dirty="0">
                <a:latin typeface="+mn-lt"/>
              </a:rPr>
              <a:t> de red.</a:t>
            </a:r>
          </a:p>
          <a:p>
            <a:r>
              <a:rPr lang="en-US" sz="1600" dirty="0">
                <a:latin typeface="+mn-lt"/>
              </a:rPr>
              <a:t>✔ Alto </a:t>
            </a:r>
            <a:r>
              <a:rPr lang="en-US" sz="1600" dirty="0" err="1">
                <a:latin typeface="+mn-lt"/>
              </a:rPr>
              <a:t>nivel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uso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memoria</a:t>
            </a:r>
            <a:r>
              <a:rPr lang="en-US" sz="160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80980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1175</Words>
  <Application>Microsoft Office PowerPoint</Application>
  <PresentationFormat>Panorámica</PresentationFormat>
  <Paragraphs>225</Paragraphs>
  <Slides>24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Segoe UI</vt:lpstr>
      <vt:lpstr>Segoe UI Light</vt:lpstr>
      <vt:lpstr>Trebuchet MS</vt:lpstr>
      <vt:lpstr>Tema de Office</vt:lpstr>
      <vt:lpstr>Presentación de PowerPoint</vt:lpstr>
      <vt:lpstr>Presentación de PowerPoint</vt:lpstr>
      <vt:lpstr>Presentación de PowerPoint</vt:lpstr>
      <vt:lpstr>Agenda</vt:lpstr>
      <vt:lpstr>Vamos a situarnos</vt:lpstr>
      <vt:lpstr>Planes de pago</vt:lpstr>
      <vt:lpstr>Planes de pago: Consumption plan</vt:lpstr>
      <vt:lpstr>Planes de pago: Premium plan</vt:lpstr>
      <vt:lpstr>Planes de pago: Dedicated plan App Service Environment (ASE)</vt:lpstr>
      <vt:lpstr>Motor de ejecución y Sistema Operativos</vt:lpstr>
      <vt:lpstr>Duración de Time Outs</vt:lpstr>
      <vt:lpstr>Escalado</vt:lpstr>
      <vt:lpstr>Arranque en frío</vt:lpstr>
      <vt:lpstr>Limitaciones de servicio</vt:lpstr>
      <vt:lpstr>Networking</vt:lpstr>
      <vt:lpstr>¿En qué consisten las mejores prácticas?</vt:lpstr>
      <vt:lpstr>General best practices</vt:lpstr>
      <vt:lpstr>Security best practices</vt:lpstr>
      <vt:lpstr>Error handling best practices</vt:lpstr>
      <vt:lpstr>Always Monitoring!</vt:lpstr>
      <vt:lpstr>Bonus Track! </vt:lpstr>
      <vt:lpstr>DEMO TIME!!!!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Sergio Parra Guerra</cp:lastModifiedBy>
  <cp:revision>90</cp:revision>
  <dcterms:created xsi:type="dcterms:W3CDTF">2018-11-16T16:29:33Z</dcterms:created>
  <dcterms:modified xsi:type="dcterms:W3CDTF">2021-02-28T17:09:45Z</dcterms:modified>
</cp:coreProperties>
</file>